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18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21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4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49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24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1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41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19784305">
            <a:off x="1632358" y="1221475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Hgefacile.com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84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3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23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4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E1AF7-165E-4F2F-AB7D-767EC85C7861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1F8F-4796-475D-B50A-6991660C0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46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504" y="127635"/>
            <a:ext cx="8896070" cy="1631216"/>
          </a:xfrm>
          <a:prstGeom prst="rect">
            <a:avLst/>
          </a:prstGeom>
          <a:solidFill>
            <a:srgbClr val="D8D1BE"/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        Réalise un schéma simple de la cité-Etat en Mésopotamie, avec 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son titre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sa légende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son schéma.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Voici les éléments à ta disposition : 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868144" y="720149"/>
            <a:ext cx="2978393" cy="908864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8000" tIns="0" rIns="18000" bIns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Construire une synthèse sous forme de schéma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Forme libre : forme 1"/>
          <p:cNvSpPr/>
          <p:nvPr/>
        </p:nvSpPr>
        <p:spPr>
          <a:xfrm rot="2319094">
            <a:off x="-794771" y="2965430"/>
            <a:ext cx="6310489" cy="3026082"/>
          </a:xfrm>
          <a:custGeom>
            <a:avLst/>
            <a:gdLst>
              <a:gd name="connsiteX0" fmla="*/ 1433689 w 6310489"/>
              <a:gd name="connsiteY0" fmla="*/ 659 h 3026082"/>
              <a:gd name="connsiteX1" fmla="*/ 1433689 w 6310489"/>
              <a:gd name="connsiteY1" fmla="*/ 659 h 3026082"/>
              <a:gd name="connsiteX2" fmla="*/ 1241778 w 6310489"/>
              <a:gd name="connsiteY2" fmla="*/ 34526 h 3026082"/>
              <a:gd name="connsiteX3" fmla="*/ 1083734 w 6310489"/>
              <a:gd name="connsiteY3" fmla="*/ 136126 h 3026082"/>
              <a:gd name="connsiteX4" fmla="*/ 993422 w 6310489"/>
              <a:gd name="connsiteY4" fmla="*/ 169993 h 3026082"/>
              <a:gd name="connsiteX5" fmla="*/ 891822 w 6310489"/>
              <a:gd name="connsiteY5" fmla="*/ 203859 h 3026082"/>
              <a:gd name="connsiteX6" fmla="*/ 801511 w 6310489"/>
              <a:gd name="connsiteY6" fmla="*/ 249015 h 3026082"/>
              <a:gd name="connsiteX7" fmla="*/ 699911 w 6310489"/>
              <a:gd name="connsiteY7" fmla="*/ 294171 h 3026082"/>
              <a:gd name="connsiteX8" fmla="*/ 609600 w 6310489"/>
              <a:gd name="connsiteY8" fmla="*/ 350615 h 3026082"/>
              <a:gd name="connsiteX9" fmla="*/ 451556 w 6310489"/>
              <a:gd name="connsiteY9" fmla="*/ 440926 h 3026082"/>
              <a:gd name="connsiteX10" fmla="*/ 406400 w 6310489"/>
              <a:gd name="connsiteY10" fmla="*/ 486082 h 3026082"/>
              <a:gd name="connsiteX11" fmla="*/ 293511 w 6310489"/>
              <a:gd name="connsiteY11" fmla="*/ 565104 h 3026082"/>
              <a:gd name="connsiteX12" fmla="*/ 203200 w 6310489"/>
              <a:gd name="connsiteY12" fmla="*/ 689282 h 3026082"/>
              <a:gd name="connsiteX13" fmla="*/ 112889 w 6310489"/>
              <a:gd name="connsiteY13" fmla="*/ 802171 h 3026082"/>
              <a:gd name="connsiteX14" fmla="*/ 33867 w 6310489"/>
              <a:gd name="connsiteY14" fmla="*/ 926348 h 3026082"/>
              <a:gd name="connsiteX15" fmla="*/ 22578 w 6310489"/>
              <a:gd name="connsiteY15" fmla="*/ 971504 h 3026082"/>
              <a:gd name="connsiteX16" fmla="*/ 0 w 6310489"/>
              <a:gd name="connsiteY16" fmla="*/ 1084393 h 3026082"/>
              <a:gd name="connsiteX17" fmla="*/ 56445 w 6310489"/>
              <a:gd name="connsiteY17" fmla="*/ 1332748 h 3026082"/>
              <a:gd name="connsiteX18" fmla="*/ 67734 w 6310489"/>
              <a:gd name="connsiteY18" fmla="*/ 1377904 h 3026082"/>
              <a:gd name="connsiteX19" fmla="*/ 124178 w 6310489"/>
              <a:gd name="connsiteY19" fmla="*/ 1445637 h 3026082"/>
              <a:gd name="connsiteX20" fmla="*/ 191911 w 6310489"/>
              <a:gd name="connsiteY20" fmla="*/ 1513371 h 3026082"/>
              <a:gd name="connsiteX21" fmla="*/ 270934 w 6310489"/>
              <a:gd name="connsiteY21" fmla="*/ 1569815 h 3026082"/>
              <a:gd name="connsiteX22" fmla="*/ 395111 w 6310489"/>
              <a:gd name="connsiteY22" fmla="*/ 1648837 h 3026082"/>
              <a:gd name="connsiteX23" fmla="*/ 462845 w 6310489"/>
              <a:gd name="connsiteY23" fmla="*/ 1693993 h 3026082"/>
              <a:gd name="connsiteX24" fmla="*/ 553156 w 6310489"/>
              <a:gd name="connsiteY24" fmla="*/ 1727859 h 3026082"/>
              <a:gd name="connsiteX25" fmla="*/ 632178 w 6310489"/>
              <a:gd name="connsiteY25" fmla="*/ 1761726 h 3026082"/>
              <a:gd name="connsiteX26" fmla="*/ 699911 w 6310489"/>
              <a:gd name="connsiteY26" fmla="*/ 1795593 h 3026082"/>
              <a:gd name="connsiteX27" fmla="*/ 767645 w 6310489"/>
              <a:gd name="connsiteY27" fmla="*/ 1806882 h 3026082"/>
              <a:gd name="connsiteX28" fmla="*/ 824089 w 6310489"/>
              <a:gd name="connsiteY28" fmla="*/ 1829459 h 3026082"/>
              <a:gd name="connsiteX29" fmla="*/ 1072445 w 6310489"/>
              <a:gd name="connsiteY29" fmla="*/ 1852037 h 3026082"/>
              <a:gd name="connsiteX30" fmla="*/ 1140178 w 6310489"/>
              <a:gd name="connsiteY30" fmla="*/ 1874615 h 3026082"/>
              <a:gd name="connsiteX31" fmla="*/ 1230489 w 6310489"/>
              <a:gd name="connsiteY31" fmla="*/ 1897193 h 3026082"/>
              <a:gd name="connsiteX32" fmla="*/ 1298222 w 6310489"/>
              <a:gd name="connsiteY32" fmla="*/ 1931059 h 3026082"/>
              <a:gd name="connsiteX33" fmla="*/ 1422400 w 6310489"/>
              <a:gd name="connsiteY33" fmla="*/ 1942348 h 3026082"/>
              <a:gd name="connsiteX34" fmla="*/ 1512711 w 6310489"/>
              <a:gd name="connsiteY34" fmla="*/ 1953637 h 3026082"/>
              <a:gd name="connsiteX35" fmla="*/ 1738489 w 6310489"/>
              <a:gd name="connsiteY35" fmla="*/ 1931059 h 3026082"/>
              <a:gd name="connsiteX36" fmla="*/ 1794934 w 6310489"/>
              <a:gd name="connsiteY36" fmla="*/ 1919771 h 3026082"/>
              <a:gd name="connsiteX37" fmla="*/ 1873956 w 6310489"/>
              <a:gd name="connsiteY37" fmla="*/ 1908482 h 3026082"/>
              <a:gd name="connsiteX38" fmla="*/ 1952978 w 6310489"/>
              <a:gd name="connsiteY38" fmla="*/ 1885904 h 3026082"/>
              <a:gd name="connsiteX39" fmla="*/ 1975556 w 6310489"/>
              <a:gd name="connsiteY39" fmla="*/ 1942348 h 3026082"/>
              <a:gd name="connsiteX40" fmla="*/ 1952978 w 6310489"/>
              <a:gd name="connsiteY40" fmla="*/ 2235859 h 3026082"/>
              <a:gd name="connsiteX41" fmla="*/ 1930400 w 6310489"/>
              <a:gd name="connsiteY41" fmla="*/ 2371326 h 3026082"/>
              <a:gd name="connsiteX42" fmla="*/ 1952978 w 6310489"/>
              <a:gd name="connsiteY42" fmla="*/ 2619682 h 3026082"/>
              <a:gd name="connsiteX43" fmla="*/ 1975556 w 6310489"/>
              <a:gd name="connsiteY43" fmla="*/ 2676126 h 3026082"/>
              <a:gd name="connsiteX44" fmla="*/ 1998134 w 6310489"/>
              <a:gd name="connsiteY44" fmla="*/ 2721282 h 3026082"/>
              <a:gd name="connsiteX45" fmla="*/ 2088445 w 6310489"/>
              <a:gd name="connsiteY45" fmla="*/ 2789015 h 3026082"/>
              <a:gd name="connsiteX46" fmla="*/ 2223911 w 6310489"/>
              <a:gd name="connsiteY46" fmla="*/ 2856748 h 3026082"/>
              <a:gd name="connsiteX47" fmla="*/ 2381956 w 6310489"/>
              <a:gd name="connsiteY47" fmla="*/ 2879326 h 3026082"/>
              <a:gd name="connsiteX48" fmla="*/ 2449689 w 6310489"/>
              <a:gd name="connsiteY48" fmla="*/ 2913193 h 3026082"/>
              <a:gd name="connsiteX49" fmla="*/ 2596445 w 6310489"/>
              <a:gd name="connsiteY49" fmla="*/ 2958348 h 3026082"/>
              <a:gd name="connsiteX50" fmla="*/ 2686756 w 6310489"/>
              <a:gd name="connsiteY50" fmla="*/ 2992215 h 3026082"/>
              <a:gd name="connsiteX51" fmla="*/ 2867378 w 6310489"/>
              <a:gd name="connsiteY51" fmla="*/ 3026082 h 3026082"/>
              <a:gd name="connsiteX52" fmla="*/ 3352800 w 6310489"/>
              <a:gd name="connsiteY52" fmla="*/ 3014793 h 3026082"/>
              <a:gd name="connsiteX53" fmla="*/ 3578578 w 6310489"/>
              <a:gd name="connsiteY53" fmla="*/ 2992215 h 3026082"/>
              <a:gd name="connsiteX54" fmla="*/ 3691467 w 6310489"/>
              <a:gd name="connsiteY54" fmla="*/ 2980926 h 3026082"/>
              <a:gd name="connsiteX55" fmla="*/ 3872089 w 6310489"/>
              <a:gd name="connsiteY55" fmla="*/ 2958348 h 3026082"/>
              <a:gd name="connsiteX56" fmla="*/ 3951111 w 6310489"/>
              <a:gd name="connsiteY56" fmla="*/ 2935771 h 3026082"/>
              <a:gd name="connsiteX57" fmla="*/ 4075289 w 6310489"/>
              <a:gd name="connsiteY57" fmla="*/ 2890615 h 3026082"/>
              <a:gd name="connsiteX58" fmla="*/ 4470400 w 6310489"/>
              <a:gd name="connsiteY58" fmla="*/ 2800304 h 3026082"/>
              <a:gd name="connsiteX59" fmla="*/ 4605867 w 6310489"/>
              <a:gd name="connsiteY59" fmla="*/ 2755148 h 3026082"/>
              <a:gd name="connsiteX60" fmla="*/ 4707467 w 6310489"/>
              <a:gd name="connsiteY60" fmla="*/ 2732571 h 3026082"/>
              <a:gd name="connsiteX61" fmla="*/ 4854222 w 6310489"/>
              <a:gd name="connsiteY61" fmla="*/ 2676126 h 3026082"/>
              <a:gd name="connsiteX62" fmla="*/ 5080000 w 6310489"/>
              <a:gd name="connsiteY62" fmla="*/ 2518082 h 3026082"/>
              <a:gd name="connsiteX63" fmla="*/ 5181600 w 6310489"/>
              <a:gd name="connsiteY63" fmla="*/ 2472926 h 3026082"/>
              <a:gd name="connsiteX64" fmla="*/ 5305778 w 6310489"/>
              <a:gd name="connsiteY64" fmla="*/ 2450348 h 3026082"/>
              <a:gd name="connsiteX65" fmla="*/ 5384800 w 6310489"/>
              <a:gd name="connsiteY65" fmla="*/ 2405193 h 3026082"/>
              <a:gd name="connsiteX66" fmla="*/ 5418667 w 6310489"/>
              <a:gd name="connsiteY66" fmla="*/ 2393904 h 3026082"/>
              <a:gd name="connsiteX67" fmla="*/ 5621867 w 6310489"/>
              <a:gd name="connsiteY67" fmla="*/ 2292304 h 3026082"/>
              <a:gd name="connsiteX68" fmla="*/ 5904089 w 6310489"/>
              <a:gd name="connsiteY68" fmla="*/ 2201993 h 3026082"/>
              <a:gd name="connsiteX69" fmla="*/ 5949245 w 6310489"/>
              <a:gd name="connsiteY69" fmla="*/ 2168126 h 3026082"/>
              <a:gd name="connsiteX70" fmla="*/ 5983111 w 6310489"/>
              <a:gd name="connsiteY70" fmla="*/ 2134259 h 3026082"/>
              <a:gd name="connsiteX71" fmla="*/ 6062134 w 6310489"/>
              <a:gd name="connsiteY71" fmla="*/ 2100393 h 3026082"/>
              <a:gd name="connsiteX72" fmla="*/ 6175022 w 6310489"/>
              <a:gd name="connsiteY72" fmla="*/ 2032659 h 3026082"/>
              <a:gd name="connsiteX73" fmla="*/ 6197600 w 6310489"/>
              <a:gd name="connsiteY73" fmla="*/ 1987504 h 3026082"/>
              <a:gd name="connsiteX74" fmla="*/ 6242756 w 6310489"/>
              <a:gd name="connsiteY74" fmla="*/ 1931059 h 3026082"/>
              <a:gd name="connsiteX75" fmla="*/ 6276622 w 6310489"/>
              <a:gd name="connsiteY75" fmla="*/ 1829459 h 3026082"/>
              <a:gd name="connsiteX76" fmla="*/ 6287911 w 6310489"/>
              <a:gd name="connsiteY76" fmla="*/ 1795593 h 3026082"/>
              <a:gd name="connsiteX77" fmla="*/ 6310489 w 6310489"/>
              <a:gd name="connsiteY77" fmla="*/ 1682704 h 3026082"/>
              <a:gd name="connsiteX78" fmla="*/ 6299200 w 6310489"/>
              <a:gd name="connsiteY78" fmla="*/ 1355326 h 3026082"/>
              <a:gd name="connsiteX79" fmla="*/ 6265334 w 6310489"/>
              <a:gd name="connsiteY79" fmla="*/ 1276304 h 3026082"/>
              <a:gd name="connsiteX80" fmla="*/ 6220178 w 6310489"/>
              <a:gd name="connsiteY80" fmla="*/ 1242437 h 3026082"/>
              <a:gd name="connsiteX81" fmla="*/ 6186311 w 6310489"/>
              <a:gd name="connsiteY81" fmla="*/ 1219859 h 3026082"/>
              <a:gd name="connsiteX82" fmla="*/ 6062134 w 6310489"/>
              <a:gd name="connsiteY82" fmla="*/ 1208571 h 3026082"/>
              <a:gd name="connsiteX83" fmla="*/ 5994400 w 6310489"/>
              <a:gd name="connsiteY83" fmla="*/ 1185993 h 3026082"/>
              <a:gd name="connsiteX84" fmla="*/ 5960534 w 6310489"/>
              <a:gd name="connsiteY84" fmla="*/ 1174704 h 3026082"/>
              <a:gd name="connsiteX85" fmla="*/ 5926667 w 6310489"/>
              <a:gd name="connsiteY85" fmla="*/ 1152126 h 3026082"/>
              <a:gd name="connsiteX86" fmla="*/ 5881511 w 6310489"/>
              <a:gd name="connsiteY86" fmla="*/ 1129548 h 3026082"/>
              <a:gd name="connsiteX87" fmla="*/ 5802489 w 6310489"/>
              <a:gd name="connsiteY87" fmla="*/ 1084393 h 3026082"/>
              <a:gd name="connsiteX88" fmla="*/ 5768622 w 6310489"/>
              <a:gd name="connsiteY88" fmla="*/ 1050526 h 3026082"/>
              <a:gd name="connsiteX89" fmla="*/ 5689600 w 6310489"/>
              <a:gd name="connsiteY89" fmla="*/ 1039237 h 3026082"/>
              <a:gd name="connsiteX90" fmla="*/ 5621867 w 6310489"/>
              <a:gd name="connsiteY90" fmla="*/ 1005371 h 3026082"/>
              <a:gd name="connsiteX91" fmla="*/ 5565422 w 6310489"/>
              <a:gd name="connsiteY91" fmla="*/ 948926 h 3026082"/>
              <a:gd name="connsiteX92" fmla="*/ 5542845 w 6310489"/>
              <a:gd name="connsiteY92" fmla="*/ 915059 h 3026082"/>
              <a:gd name="connsiteX93" fmla="*/ 5508978 w 6310489"/>
              <a:gd name="connsiteY93" fmla="*/ 869904 h 3026082"/>
              <a:gd name="connsiteX94" fmla="*/ 5497689 w 6310489"/>
              <a:gd name="connsiteY94" fmla="*/ 836037 h 3026082"/>
              <a:gd name="connsiteX95" fmla="*/ 5407378 w 6310489"/>
              <a:gd name="connsiteY95" fmla="*/ 666704 h 3026082"/>
              <a:gd name="connsiteX96" fmla="*/ 5362222 w 6310489"/>
              <a:gd name="connsiteY96" fmla="*/ 598971 h 3026082"/>
              <a:gd name="connsiteX97" fmla="*/ 5283200 w 6310489"/>
              <a:gd name="connsiteY97" fmla="*/ 531237 h 3026082"/>
              <a:gd name="connsiteX98" fmla="*/ 5170311 w 6310489"/>
              <a:gd name="connsiteY98" fmla="*/ 486082 h 3026082"/>
              <a:gd name="connsiteX99" fmla="*/ 5057422 w 6310489"/>
              <a:gd name="connsiteY99" fmla="*/ 452215 h 3026082"/>
              <a:gd name="connsiteX100" fmla="*/ 4639734 w 6310489"/>
              <a:gd name="connsiteY100" fmla="*/ 440926 h 3026082"/>
              <a:gd name="connsiteX101" fmla="*/ 4391378 w 6310489"/>
              <a:gd name="connsiteY101" fmla="*/ 474793 h 3026082"/>
              <a:gd name="connsiteX102" fmla="*/ 4176889 w 6310489"/>
              <a:gd name="connsiteY102" fmla="*/ 486082 h 3026082"/>
              <a:gd name="connsiteX103" fmla="*/ 4109156 w 6310489"/>
              <a:gd name="connsiteY103" fmla="*/ 508659 h 3026082"/>
              <a:gd name="connsiteX104" fmla="*/ 4064000 w 6310489"/>
              <a:gd name="connsiteY104" fmla="*/ 519948 h 3026082"/>
              <a:gd name="connsiteX105" fmla="*/ 3939822 w 6310489"/>
              <a:gd name="connsiteY105" fmla="*/ 565104 h 3026082"/>
              <a:gd name="connsiteX106" fmla="*/ 3894667 w 6310489"/>
              <a:gd name="connsiteY106" fmla="*/ 598971 h 3026082"/>
              <a:gd name="connsiteX107" fmla="*/ 3838222 w 6310489"/>
              <a:gd name="connsiteY107" fmla="*/ 655415 h 3026082"/>
              <a:gd name="connsiteX108" fmla="*/ 3793067 w 6310489"/>
              <a:gd name="connsiteY108" fmla="*/ 677993 h 3026082"/>
              <a:gd name="connsiteX109" fmla="*/ 3770489 w 6310489"/>
              <a:gd name="connsiteY109" fmla="*/ 711859 h 3026082"/>
              <a:gd name="connsiteX110" fmla="*/ 3657600 w 6310489"/>
              <a:gd name="connsiteY110" fmla="*/ 790882 h 3026082"/>
              <a:gd name="connsiteX111" fmla="*/ 3623734 w 6310489"/>
              <a:gd name="connsiteY111" fmla="*/ 813459 h 3026082"/>
              <a:gd name="connsiteX112" fmla="*/ 3589867 w 6310489"/>
              <a:gd name="connsiteY112" fmla="*/ 847326 h 3026082"/>
              <a:gd name="connsiteX113" fmla="*/ 3556000 w 6310489"/>
              <a:gd name="connsiteY113" fmla="*/ 858615 h 3026082"/>
              <a:gd name="connsiteX114" fmla="*/ 3510845 w 6310489"/>
              <a:gd name="connsiteY114" fmla="*/ 847326 h 3026082"/>
              <a:gd name="connsiteX115" fmla="*/ 3420534 w 6310489"/>
              <a:gd name="connsiteY115" fmla="*/ 790882 h 3026082"/>
              <a:gd name="connsiteX116" fmla="*/ 3386667 w 6310489"/>
              <a:gd name="connsiteY116" fmla="*/ 768304 h 3026082"/>
              <a:gd name="connsiteX117" fmla="*/ 3352800 w 6310489"/>
              <a:gd name="connsiteY117" fmla="*/ 734437 h 3026082"/>
              <a:gd name="connsiteX118" fmla="*/ 3318934 w 6310489"/>
              <a:gd name="connsiteY118" fmla="*/ 723148 h 3026082"/>
              <a:gd name="connsiteX119" fmla="*/ 3262489 w 6310489"/>
              <a:gd name="connsiteY119" fmla="*/ 689282 h 3026082"/>
              <a:gd name="connsiteX120" fmla="*/ 3228622 w 6310489"/>
              <a:gd name="connsiteY120" fmla="*/ 644126 h 3026082"/>
              <a:gd name="connsiteX121" fmla="*/ 3194756 w 6310489"/>
              <a:gd name="connsiteY121" fmla="*/ 610259 h 3026082"/>
              <a:gd name="connsiteX122" fmla="*/ 3172178 w 6310489"/>
              <a:gd name="connsiteY122" fmla="*/ 565104 h 3026082"/>
              <a:gd name="connsiteX123" fmla="*/ 3149600 w 6310489"/>
              <a:gd name="connsiteY123" fmla="*/ 486082 h 3026082"/>
              <a:gd name="connsiteX124" fmla="*/ 3127022 w 6310489"/>
              <a:gd name="connsiteY124" fmla="*/ 440926 h 3026082"/>
              <a:gd name="connsiteX125" fmla="*/ 3115734 w 6310489"/>
              <a:gd name="connsiteY125" fmla="*/ 407059 h 3026082"/>
              <a:gd name="connsiteX126" fmla="*/ 3093156 w 6310489"/>
              <a:gd name="connsiteY126" fmla="*/ 361904 h 3026082"/>
              <a:gd name="connsiteX127" fmla="*/ 3070578 w 6310489"/>
              <a:gd name="connsiteY127" fmla="*/ 305459 h 3026082"/>
              <a:gd name="connsiteX128" fmla="*/ 2957689 w 6310489"/>
              <a:gd name="connsiteY128" fmla="*/ 237726 h 3026082"/>
              <a:gd name="connsiteX129" fmla="*/ 2923822 w 6310489"/>
              <a:gd name="connsiteY129" fmla="*/ 215148 h 3026082"/>
              <a:gd name="connsiteX130" fmla="*/ 2765778 w 6310489"/>
              <a:gd name="connsiteY130" fmla="*/ 181282 h 3026082"/>
              <a:gd name="connsiteX131" fmla="*/ 2596445 w 6310489"/>
              <a:gd name="connsiteY131" fmla="*/ 136126 h 3026082"/>
              <a:gd name="connsiteX132" fmla="*/ 2472267 w 6310489"/>
              <a:gd name="connsiteY132" fmla="*/ 102259 h 3026082"/>
              <a:gd name="connsiteX133" fmla="*/ 2314222 w 6310489"/>
              <a:gd name="connsiteY133" fmla="*/ 90971 h 3026082"/>
              <a:gd name="connsiteX134" fmla="*/ 2257778 w 6310489"/>
              <a:gd name="connsiteY134" fmla="*/ 79682 h 3026082"/>
              <a:gd name="connsiteX135" fmla="*/ 2223911 w 6310489"/>
              <a:gd name="connsiteY135" fmla="*/ 68393 h 3026082"/>
              <a:gd name="connsiteX136" fmla="*/ 2144889 w 6310489"/>
              <a:gd name="connsiteY136" fmla="*/ 57104 h 3026082"/>
              <a:gd name="connsiteX137" fmla="*/ 1941689 w 6310489"/>
              <a:gd name="connsiteY137" fmla="*/ 79682 h 3026082"/>
              <a:gd name="connsiteX138" fmla="*/ 1907822 w 6310489"/>
              <a:gd name="connsiteY138" fmla="*/ 90971 h 3026082"/>
              <a:gd name="connsiteX139" fmla="*/ 1840089 w 6310489"/>
              <a:gd name="connsiteY139" fmla="*/ 136126 h 3026082"/>
              <a:gd name="connsiteX140" fmla="*/ 1806222 w 6310489"/>
              <a:gd name="connsiteY140" fmla="*/ 158704 h 3026082"/>
              <a:gd name="connsiteX141" fmla="*/ 1738489 w 6310489"/>
              <a:gd name="connsiteY141" fmla="*/ 147415 h 3026082"/>
              <a:gd name="connsiteX142" fmla="*/ 1670756 w 6310489"/>
              <a:gd name="connsiteY142" fmla="*/ 79682 h 3026082"/>
              <a:gd name="connsiteX143" fmla="*/ 1659467 w 6310489"/>
              <a:gd name="connsiteY143" fmla="*/ 45815 h 3026082"/>
              <a:gd name="connsiteX144" fmla="*/ 1625600 w 6310489"/>
              <a:gd name="connsiteY144" fmla="*/ 34526 h 3026082"/>
              <a:gd name="connsiteX145" fmla="*/ 1591734 w 6310489"/>
              <a:gd name="connsiteY145" fmla="*/ 11948 h 3026082"/>
              <a:gd name="connsiteX146" fmla="*/ 1512711 w 6310489"/>
              <a:gd name="connsiteY146" fmla="*/ 659 h 3026082"/>
              <a:gd name="connsiteX147" fmla="*/ 1433689 w 6310489"/>
              <a:gd name="connsiteY147" fmla="*/ 659 h 302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310489" h="3026082">
                <a:moveTo>
                  <a:pt x="1433689" y="659"/>
                </a:moveTo>
                <a:lnTo>
                  <a:pt x="1433689" y="659"/>
                </a:lnTo>
                <a:cubicBezTo>
                  <a:pt x="1374135" y="6073"/>
                  <a:pt x="1298367" y="3402"/>
                  <a:pt x="1241778" y="34526"/>
                </a:cubicBezTo>
                <a:cubicBezTo>
                  <a:pt x="1186902" y="64708"/>
                  <a:pt x="1142374" y="114136"/>
                  <a:pt x="1083734" y="136126"/>
                </a:cubicBezTo>
                <a:cubicBezTo>
                  <a:pt x="1053630" y="147415"/>
                  <a:pt x="1023740" y="159293"/>
                  <a:pt x="993422" y="169993"/>
                </a:cubicBezTo>
                <a:cubicBezTo>
                  <a:pt x="959759" y="181874"/>
                  <a:pt x="924832" y="190267"/>
                  <a:pt x="891822" y="203859"/>
                </a:cubicBezTo>
                <a:cubicBezTo>
                  <a:pt x="860700" y="216674"/>
                  <a:pt x="831964" y="234684"/>
                  <a:pt x="801511" y="249015"/>
                </a:cubicBezTo>
                <a:cubicBezTo>
                  <a:pt x="767978" y="264796"/>
                  <a:pt x="732665" y="276831"/>
                  <a:pt x="699911" y="294171"/>
                </a:cubicBezTo>
                <a:cubicBezTo>
                  <a:pt x="668537" y="310781"/>
                  <a:pt x="640541" y="333211"/>
                  <a:pt x="609600" y="350615"/>
                </a:cubicBezTo>
                <a:cubicBezTo>
                  <a:pt x="531536" y="394526"/>
                  <a:pt x="517852" y="387889"/>
                  <a:pt x="451556" y="440926"/>
                </a:cubicBezTo>
                <a:cubicBezTo>
                  <a:pt x="434934" y="454224"/>
                  <a:pt x="423203" y="473013"/>
                  <a:pt x="406400" y="486082"/>
                </a:cubicBezTo>
                <a:cubicBezTo>
                  <a:pt x="327911" y="547129"/>
                  <a:pt x="368609" y="490006"/>
                  <a:pt x="293511" y="565104"/>
                </a:cubicBezTo>
                <a:cubicBezTo>
                  <a:pt x="252004" y="606611"/>
                  <a:pt x="238522" y="642186"/>
                  <a:pt x="203200" y="689282"/>
                </a:cubicBezTo>
                <a:cubicBezTo>
                  <a:pt x="174286" y="727834"/>
                  <a:pt x="134440" y="759069"/>
                  <a:pt x="112889" y="802171"/>
                </a:cubicBezTo>
                <a:cubicBezTo>
                  <a:pt x="60594" y="906761"/>
                  <a:pt x="91533" y="868683"/>
                  <a:pt x="33867" y="926348"/>
                </a:cubicBezTo>
                <a:cubicBezTo>
                  <a:pt x="30104" y="941400"/>
                  <a:pt x="25353" y="956239"/>
                  <a:pt x="22578" y="971504"/>
                </a:cubicBezTo>
                <a:cubicBezTo>
                  <a:pt x="1823" y="1085655"/>
                  <a:pt x="23184" y="1014841"/>
                  <a:pt x="0" y="1084393"/>
                </a:cubicBezTo>
                <a:cubicBezTo>
                  <a:pt x="34374" y="1325008"/>
                  <a:pt x="-487" y="1161953"/>
                  <a:pt x="56445" y="1332748"/>
                </a:cubicBezTo>
                <a:cubicBezTo>
                  <a:pt x="61351" y="1347467"/>
                  <a:pt x="61622" y="1363643"/>
                  <a:pt x="67734" y="1377904"/>
                </a:cubicBezTo>
                <a:cubicBezTo>
                  <a:pt x="79523" y="1405411"/>
                  <a:pt x="103832" y="1425292"/>
                  <a:pt x="124178" y="1445637"/>
                </a:cubicBezTo>
                <a:cubicBezTo>
                  <a:pt x="164316" y="1525913"/>
                  <a:pt x="121670" y="1463199"/>
                  <a:pt x="191911" y="1513371"/>
                </a:cubicBezTo>
                <a:cubicBezTo>
                  <a:pt x="298696" y="1589645"/>
                  <a:pt x="147179" y="1507938"/>
                  <a:pt x="270934" y="1569815"/>
                </a:cubicBezTo>
                <a:cubicBezTo>
                  <a:pt x="336867" y="1635750"/>
                  <a:pt x="273089" y="1579111"/>
                  <a:pt x="395111" y="1648837"/>
                </a:cubicBezTo>
                <a:cubicBezTo>
                  <a:pt x="418671" y="1662300"/>
                  <a:pt x="438574" y="1681858"/>
                  <a:pt x="462845" y="1693993"/>
                </a:cubicBezTo>
                <a:cubicBezTo>
                  <a:pt x="491601" y="1708371"/>
                  <a:pt x="523305" y="1715919"/>
                  <a:pt x="553156" y="1727859"/>
                </a:cubicBezTo>
                <a:cubicBezTo>
                  <a:pt x="579764" y="1738502"/>
                  <a:pt x="606158" y="1749717"/>
                  <a:pt x="632178" y="1761726"/>
                </a:cubicBezTo>
                <a:cubicBezTo>
                  <a:pt x="655097" y="1772304"/>
                  <a:pt x="675964" y="1787611"/>
                  <a:pt x="699911" y="1795593"/>
                </a:cubicBezTo>
                <a:cubicBezTo>
                  <a:pt x="721626" y="1802831"/>
                  <a:pt x="745067" y="1803119"/>
                  <a:pt x="767645" y="1806882"/>
                </a:cubicBezTo>
                <a:cubicBezTo>
                  <a:pt x="786460" y="1814408"/>
                  <a:pt x="804539" y="1824127"/>
                  <a:pt x="824089" y="1829459"/>
                </a:cubicBezTo>
                <a:cubicBezTo>
                  <a:pt x="887137" y="1846654"/>
                  <a:pt x="1038151" y="1849894"/>
                  <a:pt x="1072445" y="1852037"/>
                </a:cubicBezTo>
                <a:cubicBezTo>
                  <a:pt x="1095023" y="1859563"/>
                  <a:pt x="1117218" y="1868353"/>
                  <a:pt x="1140178" y="1874615"/>
                </a:cubicBezTo>
                <a:cubicBezTo>
                  <a:pt x="1182814" y="1886243"/>
                  <a:pt x="1194220" y="1881073"/>
                  <a:pt x="1230489" y="1897193"/>
                </a:cubicBezTo>
                <a:cubicBezTo>
                  <a:pt x="1253556" y="1907445"/>
                  <a:pt x="1273650" y="1925278"/>
                  <a:pt x="1298222" y="1931059"/>
                </a:cubicBezTo>
                <a:cubicBezTo>
                  <a:pt x="1338681" y="1940579"/>
                  <a:pt x="1381065" y="1937997"/>
                  <a:pt x="1422400" y="1942348"/>
                </a:cubicBezTo>
                <a:cubicBezTo>
                  <a:pt x="1452571" y="1945524"/>
                  <a:pt x="1482607" y="1949874"/>
                  <a:pt x="1512711" y="1953637"/>
                </a:cubicBezTo>
                <a:lnTo>
                  <a:pt x="1738489" y="1931059"/>
                </a:lnTo>
                <a:cubicBezTo>
                  <a:pt x="1757540" y="1928773"/>
                  <a:pt x="1776008" y="1922925"/>
                  <a:pt x="1794934" y="1919771"/>
                </a:cubicBezTo>
                <a:cubicBezTo>
                  <a:pt x="1821180" y="1915397"/>
                  <a:pt x="1847777" y="1913242"/>
                  <a:pt x="1873956" y="1908482"/>
                </a:cubicBezTo>
                <a:cubicBezTo>
                  <a:pt x="1905139" y="1902812"/>
                  <a:pt x="1923963" y="1895576"/>
                  <a:pt x="1952978" y="1885904"/>
                </a:cubicBezTo>
                <a:cubicBezTo>
                  <a:pt x="1960504" y="1904719"/>
                  <a:pt x="1974636" y="1922105"/>
                  <a:pt x="1975556" y="1942348"/>
                </a:cubicBezTo>
                <a:cubicBezTo>
                  <a:pt x="1977757" y="1990766"/>
                  <a:pt x="1963106" y="2164961"/>
                  <a:pt x="1952978" y="2235859"/>
                </a:cubicBezTo>
                <a:cubicBezTo>
                  <a:pt x="1946504" y="2281177"/>
                  <a:pt x="1930400" y="2371326"/>
                  <a:pt x="1930400" y="2371326"/>
                </a:cubicBezTo>
                <a:cubicBezTo>
                  <a:pt x="1933099" y="2417213"/>
                  <a:pt x="1932031" y="2549860"/>
                  <a:pt x="1952978" y="2619682"/>
                </a:cubicBezTo>
                <a:cubicBezTo>
                  <a:pt x="1958801" y="2639091"/>
                  <a:pt x="1967326" y="2657608"/>
                  <a:pt x="1975556" y="2676126"/>
                </a:cubicBezTo>
                <a:cubicBezTo>
                  <a:pt x="1982391" y="2691504"/>
                  <a:pt x="1986234" y="2709382"/>
                  <a:pt x="1998134" y="2721282"/>
                </a:cubicBezTo>
                <a:cubicBezTo>
                  <a:pt x="2024742" y="2747890"/>
                  <a:pt x="2054788" y="2772187"/>
                  <a:pt x="2088445" y="2789015"/>
                </a:cubicBezTo>
                <a:cubicBezTo>
                  <a:pt x="2133600" y="2811593"/>
                  <a:pt x="2173735" y="2851173"/>
                  <a:pt x="2223911" y="2856748"/>
                </a:cubicBezTo>
                <a:cubicBezTo>
                  <a:pt x="2344581" y="2870156"/>
                  <a:pt x="2292098" y="2861354"/>
                  <a:pt x="2381956" y="2879326"/>
                </a:cubicBezTo>
                <a:cubicBezTo>
                  <a:pt x="2404534" y="2890615"/>
                  <a:pt x="2426388" y="2903484"/>
                  <a:pt x="2449689" y="2913193"/>
                </a:cubicBezTo>
                <a:cubicBezTo>
                  <a:pt x="2500291" y="2934277"/>
                  <a:pt x="2544175" y="2940925"/>
                  <a:pt x="2596445" y="2958348"/>
                </a:cubicBezTo>
                <a:cubicBezTo>
                  <a:pt x="2626946" y="2968515"/>
                  <a:pt x="2656069" y="2982625"/>
                  <a:pt x="2686756" y="2992215"/>
                </a:cubicBezTo>
                <a:cubicBezTo>
                  <a:pt x="2766585" y="3017162"/>
                  <a:pt x="2785300" y="3015822"/>
                  <a:pt x="2867378" y="3026082"/>
                </a:cubicBezTo>
                <a:lnTo>
                  <a:pt x="3352800" y="3014793"/>
                </a:lnTo>
                <a:cubicBezTo>
                  <a:pt x="3401007" y="3013008"/>
                  <a:pt x="3525774" y="2997773"/>
                  <a:pt x="3578578" y="2992215"/>
                </a:cubicBezTo>
                <a:lnTo>
                  <a:pt x="3691467" y="2980926"/>
                </a:lnTo>
                <a:lnTo>
                  <a:pt x="3872089" y="2958348"/>
                </a:lnTo>
                <a:cubicBezTo>
                  <a:pt x="3898430" y="2950822"/>
                  <a:pt x="3925122" y="2944434"/>
                  <a:pt x="3951111" y="2935771"/>
                </a:cubicBezTo>
                <a:cubicBezTo>
                  <a:pt x="3992895" y="2921843"/>
                  <a:pt x="4032732" y="2901964"/>
                  <a:pt x="4075289" y="2890615"/>
                </a:cubicBezTo>
                <a:cubicBezTo>
                  <a:pt x="4606503" y="2748957"/>
                  <a:pt x="4001452" y="2934289"/>
                  <a:pt x="4470400" y="2800304"/>
                </a:cubicBezTo>
                <a:cubicBezTo>
                  <a:pt x="4516167" y="2787228"/>
                  <a:pt x="4560100" y="2768224"/>
                  <a:pt x="4605867" y="2755148"/>
                </a:cubicBezTo>
                <a:cubicBezTo>
                  <a:pt x="4639225" y="2745617"/>
                  <a:pt x="4674407" y="2743090"/>
                  <a:pt x="4707467" y="2732571"/>
                </a:cubicBezTo>
                <a:cubicBezTo>
                  <a:pt x="4757412" y="2716680"/>
                  <a:pt x="4854222" y="2676126"/>
                  <a:pt x="4854222" y="2676126"/>
                </a:cubicBezTo>
                <a:cubicBezTo>
                  <a:pt x="4947327" y="2583023"/>
                  <a:pt x="4912307" y="2608916"/>
                  <a:pt x="5080000" y="2518082"/>
                </a:cubicBezTo>
                <a:cubicBezTo>
                  <a:pt x="5112587" y="2500430"/>
                  <a:pt x="5146102" y="2483575"/>
                  <a:pt x="5181600" y="2472926"/>
                </a:cubicBezTo>
                <a:cubicBezTo>
                  <a:pt x="5221897" y="2460837"/>
                  <a:pt x="5264385" y="2457874"/>
                  <a:pt x="5305778" y="2450348"/>
                </a:cubicBezTo>
                <a:cubicBezTo>
                  <a:pt x="5332119" y="2435296"/>
                  <a:pt x="5357665" y="2418760"/>
                  <a:pt x="5384800" y="2405193"/>
                </a:cubicBezTo>
                <a:cubicBezTo>
                  <a:pt x="5395443" y="2399871"/>
                  <a:pt x="5408024" y="2399226"/>
                  <a:pt x="5418667" y="2393904"/>
                </a:cubicBezTo>
                <a:cubicBezTo>
                  <a:pt x="5502154" y="2352161"/>
                  <a:pt x="5539531" y="2320607"/>
                  <a:pt x="5621867" y="2292304"/>
                </a:cubicBezTo>
                <a:cubicBezTo>
                  <a:pt x="5715275" y="2260195"/>
                  <a:pt x="5904089" y="2201993"/>
                  <a:pt x="5904089" y="2201993"/>
                </a:cubicBezTo>
                <a:cubicBezTo>
                  <a:pt x="5919141" y="2190704"/>
                  <a:pt x="5934960" y="2180371"/>
                  <a:pt x="5949245" y="2168126"/>
                </a:cubicBezTo>
                <a:cubicBezTo>
                  <a:pt x="5961366" y="2157736"/>
                  <a:pt x="5969421" y="2142473"/>
                  <a:pt x="5983111" y="2134259"/>
                </a:cubicBezTo>
                <a:cubicBezTo>
                  <a:pt x="6007685" y="2119515"/>
                  <a:pt x="6036045" y="2112252"/>
                  <a:pt x="6062134" y="2100393"/>
                </a:cubicBezTo>
                <a:cubicBezTo>
                  <a:pt x="6116678" y="2075600"/>
                  <a:pt x="6117282" y="2071153"/>
                  <a:pt x="6175022" y="2032659"/>
                </a:cubicBezTo>
                <a:cubicBezTo>
                  <a:pt x="6182548" y="2017607"/>
                  <a:pt x="6188265" y="2001506"/>
                  <a:pt x="6197600" y="1987504"/>
                </a:cubicBezTo>
                <a:cubicBezTo>
                  <a:pt x="6210966" y="1967456"/>
                  <a:pt x="6230359" y="1951720"/>
                  <a:pt x="6242756" y="1931059"/>
                </a:cubicBezTo>
                <a:cubicBezTo>
                  <a:pt x="6263989" y="1895670"/>
                  <a:pt x="6265861" y="1867124"/>
                  <a:pt x="6276622" y="1829459"/>
                </a:cubicBezTo>
                <a:cubicBezTo>
                  <a:pt x="6279891" y="1818017"/>
                  <a:pt x="6285235" y="1807188"/>
                  <a:pt x="6287911" y="1795593"/>
                </a:cubicBezTo>
                <a:cubicBezTo>
                  <a:pt x="6296540" y="1758201"/>
                  <a:pt x="6310489" y="1682704"/>
                  <a:pt x="6310489" y="1682704"/>
                </a:cubicBezTo>
                <a:cubicBezTo>
                  <a:pt x="6306726" y="1573578"/>
                  <a:pt x="6305806" y="1464317"/>
                  <a:pt x="6299200" y="1355326"/>
                </a:cubicBezTo>
                <a:cubicBezTo>
                  <a:pt x="6297529" y="1327748"/>
                  <a:pt x="6285229" y="1296199"/>
                  <a:pt x="6265334" y="1276304"/>
                </a:cubicBezTo>
                <a:cubicBezTo>
                  <a:pt x="6252030" y="1263000"/>
                  <a:pt x="6235488" y="1253373"/>
                  <a:pt x="6220178" y="1242437"/>
                </a:cubicBezTo>
                <a:cubicBezTo>
                  <a:pt x="6209138" y="1234551"/>
                  <a:pt x="6199578" y="1222702"/>
                  <a:pt x="6186311" y="1219859"/>
                </a:cubicBezTo>
                <a:cubicBezTo>
                  <a:pt x="6145671" y="1211150"/>
                  <a:pt x="6103526" y="1212334"/>
                  <a:pt x="6062134" y="1208571"/>
                </a:cubicBezTo>
                <a:lnTo>
                  <a:pt x="5994400" y="1185993"/>
                </a:lnTo>
                <a:cubicBezTo>
                  <a:pt x="5983111" y="1182230"/>
                  <a:pt x="5970435" y="1181305"/>
                  <a:pt x="5960534" y="1174704"/>
                </a:cubicBezTo>
                <a:cubicBezTo>
                  <a:pt x="5949245" y="1167178"/>
                  <a:pt x="5938447" y="1158857"/>
                  <a:pt x="5926667" y="1152126"/>
                </a:cubicBezTo>
                <a:cubicBezTo>
                  <a:pt x="5912056" y="1143777"/>
                  <a:pt x="5895205" y="1139329"/>
                  <a:pt x="5881511" y="1129548"/>
                </a:cubicBezTo>
                <a:cubicBezTo>
                  <a:pt x="5809082" y="1077813"/>
                  <a:pt x="5889949" y="1106258"/>
                  <a:pt x="5802489" y="1084393"/>
                </a:cubicBezTo>
                <a:cubicBezTo>
                  <a:pt x="5791200" y="1073104"/>
                  <a:pt x="5783445" y="1056455"/>
                  <a:pt x="5768622" y="1050526"/>
                </a:cubicBezTo>
                <a:cubicBezTo>
                  <a:pt x="5743917" y="1040644"/>
                  <a:pt x="5715691" y="1044455"/>
                  <a:pt x="5689600" y="1039237"/>
                </a:cubicBezTo>
                <a:cubicBezTo>
                  <a:pt x="5656218" y="1032560"/>
                  <a:pt x="5650408" y="1024397"/>
                  <a:pt x="5621867" y="1005371"/>
                </a:cubicBezTo>
                <a:cubicBezTo>
                  <a:pt x="5561656" y="915055"/>
                  <a:pt x="5640685" y="1024190"/>
                  <a:pt x="5565422" y="948926"/>
                </a:cubicBezTo>
                <a:cubicBezTo>
                  <a:pt x="5555828" y="939332"/>
                  <a:pt x="5550731" y="926099"/>
                  <a:pt x="5542845" y="915059"/>
                </a:cubicBezTo>
                <a:cubicBezTo>
                  <a:pt x="5531909" y="899749"/>
                  <a:pt x="5520267" y="884956"/>
                  <a:pt x="5508978" y="869904"/>
                </a:cubicBezTo>
                <a:cubicBezTo>
                  <a:pt x="5505215" y="858615"/>
                  <a:pt x="5502613" y="846870"/>
                  <a:pt x="5497689" y="836037"/>
                </a:cubicBezTo>
                <a:cubicBezTo>
                  <a:pt x="5465063" y="764259"/>
                  <a:pt x="5445710" y="733784"/>
                  <a:pt x="5407378" y="666704"/>
                </a:cubicBezTo>
                <a:cubicBezTo>
                  <a:pt x="5386854" y="584609"/>
                  <a:pt x="5414197" y="650946"/>
                  <a:pt x="5362222" y="598971"/>
                </a:cubicBezTo>
                <a:cubicBezTo>
                  <a:pt x="5289911" y="526660"/>
                  <a:pt x="5349666" y="553392"/>
                  <a:pt x="5283200" y="531237"/>
                </a:cubicBezTo>
                <a:cubicBezTo>
                  <a:pt x="5203971" y="471815"/>
                  <a:pt x="5275780" y="514847"/>
                  <a:pt x="5170311" y="486082"/>
                </a:cubicBezTo>
                <a:cubicBezTo>
                  <a:pt x="4966097" y="430387"/>
                  <a:pt x="5256789" y="492088"/>
                  <a:pt x="5057422" y="452215"/>
                </a:cubicBezTo>
                <a:cubicBezTo>
                  <a:pt x="4893807" y="386768"/>
                  <a:pt x="4993378" y="417862"/>
                  <a:pt x="4639734" y="440926"/>
                </a:cubicBezTo>
                <a:cubicBezTo>
                  <a:pt x="4556360" y="446364"/>
                  <a:pt x="4474701" y="468621"/>
                  <a:pt x="4391378" y="474793"/>
                </a:cubicBezTo>
                <a:cubicBezTo>
                  <a:pt x="4319978" y="480082"/>
                  <a:pt x="4248385" y="482319"/>
                  <a:pt x="4176889" y="486082"/>
                </a:cubicBezTo>
                <a:cubicBezTo>
                  <a:pt x="4154311" y="493608"/>
                  <a:pt x="4132244" y="502887"/>
                  <a:pt x="4109156" y="508659"/>
                </a:cubicBezTo>
                <a:cubicBezTo>
                  <a:pt x="4094104" y="512422"/>
                  <a:pt x="4078581" y="514646"/>
                  <a:pt x="4064000" y="519948"/>
                </a:cubicBezTo>
                <a:cubicBezTo>
                  <a:pt x="3917412" y="573253"/>
                  <a:pt x="4041639" y="539650"/>
                  <a:pt x="3939822" y="565104"/>
                </a:cubicBezTo>
                <a:cubicBezTo>
                  <a:pt x="3924770" y="576393"/>
                  <a:pt x="3908729" y="586471"/>
                  <a:pt x="3894667" y="598971"/>
                </a:cubicBezTo>
                <a:cubicBezTo>
                  <a:pt x="3874780" y="616649"/>
                  <a:pt x="3859225" y="639079"/>
                  <a:pt x="3838222" y="655415"/>
                </a:cubicBezTo>
                <a:cubicBezTo>
                  <a:pt x="3824938" y="665747"/>
                  <a:pt x="3808119" y="670467"/>
                  <a:pt x="3793067" y="677993"/>
                </a:cubicBezTo>
                <a:cubicBezTo>
                  <a:pt x="3785541" y="689282"/>
                  <a:pt x="3780912" y="703173"/>
                  <a:pt x="3770489" y="711859"/>
                </a:cubicBezTo>
                <a:cubicBezTo>
                  <a:pt x="3735202" y="741265"/>
                  <a:pt x="3695366" y="764736"/>
                  <a:pt x="3657600" y="790882"/>
                </a:cubicBezTo>
                <a:cubicBezTo>
                  <a:pt x="3646445" y="798605"/>
                  <a:pt x="3633327" y="803866"/>
                  <a:pt x="3623734" y="813459"/>
                </a:cubicBezTo>
                <a:cubicBezTo>
                  <a:pt x="3612445" y="824748"/>
                  <a:pt x="3603151" y="838470"/>
                  <a:pt x="3589867" y="847326"/>
                </a:cubicBezTo>
                <a:cubicBezTo>
                  <a:pt x="3579966" y="853927"/>
                  <a:pt x="3567289" y="854852"/>
                  <a:pt x="3556000" y="858615"/>
                </a:cubicBezTo>
                <a:cubicBezTo>
                  <a:pt x="3540948" y="854852"/>
                  <a:pt x="3525372" y="852774"/>
                  <a:pt x="3510845" y="847326"/>
                </a:cubicBezTo>
                <a:cubicBezTo>
                  <a:pt x="3466178" y="830576"/>
                  <a:pt x="3459791" y="818923"/>
                  <a:pt x="3420534" y="790882"/>
                </a:cubicBezTo>
                <a:cubicBezTo>
                  <a:pt x="3409493" y="782996"/>
                  <a:pt x="3397090" y="776990"/>
                  <a:pt x="3386667" y="768304"/>
                </a:cubicBezTo>
                <a:cubicBezTo>
                  <a:pt x="3374402" y="758083"/>
                  <a:pt x="3366084" y="743293"/>
                  <a:pt x="3352800" y="734437"/>
                </a:cubicBezTo>
                <a:cubicBezTo>
                  <a:pt x="3342899" y="727836"/>
                  <a:pt x="3329577" y="728469"/>
                  <a:pt x="3318934" y="723148"/>
                </a:cubicBezTo>
                <a:cubicBezTo>
                  <a:pt x="3299309" y="713335"/>
                  <a:pt x="3281304" y="700571"/>
                  <a:pt x="3262489" y="689282"/>
                </a:cubicBezTo>
                <a:cubicBezTo>
                  <a:pt x="3251200" y="674230"/>
                  <a:pt x="3240867" y="658412"/>
                  <a:pt x="3228622" y="644126"/>
                </a:cubicBezTo>
                <a:cubicBezTo>
                  <a:pt x="3218232" y="632005"/>
                  <a:pt x="3204035" y="623250"/>
                  <a:pt x="3194756" y="610259"/>
                </a:cubicBezTo>
                <a:cubicBezTo>
                  <a:pt x="3184975" y="596565"/>
                  <a:pt x="3178807" y="580572"/>
                  <a:pt x="3172178" y="565104"/>
                </a:cubicBezTo>
                <a:cubicBezTo>
                  <a:pt x="3144888" y="501429"/>
                  <a:pt x="3178240" y="562455"/>
                  <a:pt x="3149600" y="486082"/>
                </a:cubicBezTo>
                <a:cubicBezTo>
                  <a:pt x="3143691" y="470325"/>
                  <a:pt x="3133651" y="456394"/>
                  <a:pt x="3127022" y="440926"/>
                </a:cubicBezTo>
                <a:cubicBezTo>
                  <a:pt x="3122335" y="429989"/>
                  <a:pt x="3120421" y="417996"/>
                  <a:pt x="3115734" y="407059"/>
                </a:cubicBezTo>
                <a:cubicBezTo>
                  <a:pt x="3109105" y="391591"/>
                  <a:pt x="3099991" y="377282"/>
                  <a:pt x="3093156" y="361904"/>
                </a:cubicBezTo>
                <a:cubicBezTo>
                  <a:pt x="3084926" y="343386"/>
                  <a:pt x="3084041" y="320605"/>
                  <a:pt x="3070578" y="305459"/>
                </a:cubicBezTo>
                <a:cubicBezTo>
                  <a:pt x="3042072" y="273390"/>
                  <a:pt x="2994103" y="258534"/>
                  <a:pt x="2957689" y="237726"/>
                </a:cubicBezTo>
                <a:cubicBezTo>
                  <a:pt x="2945909" y="230995"/>
                  <a:pt x="2936220" y="220658"/>
                  <a:pt x="2923822" y="215148"/>
                </a:cubicBezTo>
                <a:cubicBezTo>
                  <a:pt x="2860880" y="187174"/>
                  <a:pt x="2836907" y="190173"/>
                  <a:pt x="2765778" y="181282"/>
                </a:cubicBezTo>
                <a:cubicBezTo>
                  <a:pt x="2481909" y="86658"/>
                  <a:pt x="2802334" y="187599"/>
                  <a:pt x="2596445" y="136126"/>
                </a:cubicBezTo>
                <a:cubicBezTo>
                  <a:pt x="2525808" y="118467"/>
                  <a:pt x="2539714" y="109358"/>
                  <a:pt x="2472267" y="102259"/>
                </a:cubicBezTo>
                <a:cubicBezTo>
                  <a:pt x="2419741" y="96730"/>
                  <a:pt x="2366904" y="94734"/>
                  <a:pt x="2314222" y="90971"/>
                </a:cubicBezTo>
                <a:cubicBezTo>
                  <a:pt x="2295407" y="87208"/>
                  <a:pt x="2276392" y="84336"/>
                  <a:pt x="2257778" y="79682"/>
                </a:cubicBezTo>
                <a:cubicBezTo>
                  <a:pt x="2246234" y="76796"/>
                  <a:pt x="2235580" y="70727"/>
                  <a:pt x="2223911" y="68393"/>
                </a:cubicBezTo>
                <a:cubicBezTo>
                  <a:pt x="2197820" y="63175"/>
                  <a:pt x="2171230" y="60867"/>
                  <a:pt x="2144889" y="57104"/>
                </a:cubicBezTo>
                <a:cubicBezTo>
                  <a:pt x="2026059" y="65592"/>
                  <a:pt x="2022018" y="56731"/>
                  <a:pt x="1941689" y="79682"/>
                </a:cubicBezTo>
                <a:cubicBezTo>
                  <a:pt x="1930247" y="82951"/>
                  <a:pt x="1918224" y="85192"/>
                  <a:pt x="1907822" y="90971"/>
                </a:cubicBezTo>
                <a:cubicBezTo>
                  <a:pt x="1884102" y="104149"/>
                  <a:pt x="1862667" y="121074"/>
                  <a:pt x="1840089" y="136126"/>
                </a:cubicBezTo>
                <a:lnTo>
                  <a:pt x="1806222" y="158704"/>
                </a:lnTo>
                <a:cubicBezTo>
                  <a:pt x="1783644" y="154941"/>
                  <a:pt x="1758260" y="158948"/>
                  <a:pt x="1738489" y="147415"/>
                </a:cubicBezTo>
                <a:cubicBezTo>
                  <a:pt x="1710909" y="131327"/>
                  <a:pt x="1670756" y="79682"/>
                  <a:pt x="1670756" y="79682"/>
                </a:cubicBezTo>
                <a:cubicBezTo>
                  <a:pt x="1666993" y="68393"/>
                  <a:pt x="1667881" y="54229"/>
                  <a:pt x="1659467" y="45815"/>
                </a:cubicBezTo>
                <a:cubicBezTo>
                  <a:pt x="1651053" y="37401"/>
                  <a:pt x="1636243" y="39848"/>
                  <a:pt x="1625600" y="34526"/>
                </a:cubicBezTo>
                <a:cubicBezTo>
                  <a:pt x="1613465" y="28458"/>
                  <a:pt x="1603869" y="18016"/>
                  <a:pt x="1591734" y="11948"/>
                </a:cubicBezTo>
                <a:cubicBezTo>
                  <a:pt x="1559637" y="-4101"/>
                  <a:pt x="1549466" y="659"/>
                  <a:pt x="1512711" y="659"/>
                </a:cubicBezTo>
                <a:lnTo>
                  <a:pt x="1433689" y="659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rme libre : forme 2"/>
          <p:cNvSpPr/>
          <p:nvPr/>
        </p:nvSpPr>
        <p:spPr>
          <a:xfrm>
            <a:off x="71120" y="4699919"/>
            <a:ext cx="816063" cy="1192761"/>
          </a:xfrm>
          <a:custGeom>
            <a:avLst/>
            <a:gdLst>
              <a:gd name="connsiteX0" fmla="*/ 91590 w 1118879"/>
              <a:gd name="connsiteY0" fmla="*/ 35056 h 1423589"/>
              <a:gd name="connsiteX1" fmla="*/ 91590 w 1118879"/>
              <a:gd name="connsiteY1" fmla="*/ 35056 h 1423589"/>
              <a:gd name="connsiteX2" fmla="*/ 181901 w 1118879"/>
              <a:gd name="connsiteY2" fmla="*/ 1189 h 1423589"/>
              <a:gd name="connsiteX3" fmla="*/ 328657 w 1118879"/>
              <a:gd name="connsiteY3" fmla="*/ 12478 h 1423589"/>
              <a:gd name="connsiteX4" fmla="*/ 464123 w 1118879"/>
              <a:gd name="connsiteY4" fmla="*/ 35056 h 1423589"/>
              <a:gd name="connsiteX5" fmla="*/ 554435 w 1118879"/>
              <a:gd name="connsiteY5" fmla="*/ 46344 h 1423589"/>
              <a:gd name="connsiteX6" fmla="*/ 633457 w 1118879"/>
              <a:gd name="connsiteY6" fmla="*/ 80211 h 1423589"/>
              <a:gd name="connsiteX7" fmla="*/ 667323 w 1118879"/>
              <a:gd name="connsiteY7" fmla="*/ 102789 h 1423589"/>
              <a:gd name="connsiteX8" fmla="*/ 746346 w 1118879"/>
              <a:gd name="connsiteY8" fmla="*/ 125367 h 1423589"/>
              <a:gd name="connsiteX9" fmla="*/ 814079 w 1118879"/>
              <a:gd name="connsiteY9" fmla="*/ 181811 h 1423589"/>
              <a:gd name="connsiteX10" fmla="*/ 904390 w 1118879"/>
              <a:gd name="connsiteY10" fmla="*/ 249544 h 1423589"/>
              <a:gd name="connsiteX11" fmla="*/ 926968 w 1118879"/>
              <a:gd name="connsiteY11" fmla="*/ 283411 h 1423589"/>
              <a:gd name="connsiteX12" fmla="*/ 960835 w 1118879"/>
              <a:gd name="connsiteY12" fmla="*/ 339856 h 1423589"/>
              <a:gd name="connsiteX13" fmla="*/ 1005990 w 1118879"/>
              <a:gd name="connsiteY13" fmla="*/ 396300 h 1423589"/>
              <a:gd name="connsiteX14" fmla="*/ 1028568 w 1118879"/>
              <a:gd name="connsiteY14" fmla="*/ 475322 h 1423589"/>
              <a:gd name="connsiteX15" fmla="*/ 1039857 w 1118879"/>
              <a:gd name="connsiteY15" fmla="*/ 520478 h 1423589"/>
              <a:gd name="connsiteX16" fmla="*/ 1062435 w 1118879"/>
              <a:gd name="connsiteY16" fmla="*/ 554344 h 1423589"/>
              <a:gd name="connsiteX17" fmla="*/ 1073723 w 1118879"/>
              <a:gd name="connsiteY17" fmla="*/ 644656 h 1423589"/>
              <a:gd name="connsiteX18" fmla="*/ 1085012 w 1118879"/>
              <a:gd name="connsiteY18" fmla="*/ 678522 h 1423589"/>
              <a:gd name="connsiteX19" fmla="*/ 1096301 w 1118879"/>
              <a:gd name="connsiteY19" fmla="*/ 791411 h 1423589"/>
              <a:gd name="connsiteX20" fmla="*/ 1118879 w 1118879"/>
              <a:gd name="connsiteY20" fmla="*/ 1028478 h 1423589"/>
              <a:gd name="connsiteX21" fmla="*/ 1107590 w 1118879"/>
              <a:gd name="connsiteY21" fmla="*/ 1186522 h 1423589"/>
              <a:gd name="connsiteX22" fmla="*/ 1062435 w 1118879"/>
              <a:gd name="connsiteY22" fmla="*/ 1265544 h 1423589"/>
              <a:gd name="connsiteX23" fmla="*/ 1028568 w 1118879"/>
              <a:gd name="connsiteY23" fmla="*/ 1310700 h 1423589"/>
              <a:gd name="connsiteX24" fmla="*/ 960835 w 1118879"/>
              <a:gd name="connsiteY24" fmla="*/ 1344567 h 1423589"/>
              <a:gd name="connsiteX25" fmla="*/ 870523 w 1118879"/>
              <a:gd name="connsiteY25" fmla="*/ 1378433 h 1423589"/>
              <a:gd name="connsiteX26" fmla="*/ 825368 w 1118879"/>
              <a:gd name="connsiteY26" fmla="*/ 1401011 h 1423589"/>
              <a:gd name="connsiteX27" fmla="*/ 780212 w 1118879"/>
              <a:gd name="connsiteY27" fmla="*/ 1412300 h 1423589"/>
              <a:gd name="connsiteX28" fmla="*/ 746346 w 1118879"/>
              <a:gd name="connsiteY28" fmla="*/ 1423589 h 1423589"/>
              <a:gd name="connsiteX29" fmla="*/ 712479 w 1118879"/>
              <a:gd name="connsiteY29" fmla="*/ 1412300 h 1423589"/>
              <a:gd name="connsiteX30" fmla="*/ 656035 w 1118879"/>
              <a:gd name="connsiteY30" fmla="*/ 1401011 h 1423589"/>
              <a:gd name="connsiteX31" fmla="*/ 588301 w 1118879"/>
              <a:gd name="connsiteY31" fmla="*/ 1355856 h 1423589"/>
              <a:gd name="connsiteX32" fmla="*/ 565723 w 1118879"/>
              <a:gd name="connsiteY32" fmla="*/ 1321989 h 1423589"/>
              <a:gd name="connsiteX33" fmla="*/ 497990 w 1118879"/>
              <a:gd name="connsiteY33" fmla="*/ 1265544 h 1423589"/>
              <a:gd name="connsiteX34" fmla="*/ 441546 w 1118879"/>
              <a:gd name="connsiteY34" fmla="*/ 1209100 h 1423589"/>
              <a:gd name="connsiteX35" fmla="*/ 373812 w 1118879"/>
              <a:gd name="connsiteY35" fmla="*/ 1152656 h 1423589"/>
              <a:gd name="connsiteX36" fmla="*/ 328657 w 1118879"/>
              <a:gd name="connsiteY36" fmla="*/ 1141367 h 1423589"/>
              <a:gd name="connsiteX37" fmla="*/ 283501 w 1118879"/>
              <a:gd name="connsiteY37" fmla="*/ 1118789 h 1423589"/>
              <a:gd name="connsiteX38" fmla="*/ 193190 w 1118879"/>
              <a:gd name="connsiteY38" fmla="*/ 1096211 h 1423589"/>
              <a:gd name="connsiteX39" fmla="*/ 159323 w 1118879"/>
              <a:gd name="connsiteY39" fmla="*/ 1073633 h 1423589"/>
              <a:gd name="connsiteX40" fmla="*/ 114168 w 1118879"/>
              <a:gd name="connsiteY40" fmla="*/ 1005900 h 1423589"/>
              <a:gd name="connsiteX41" fmla="*/ 91590 w 1118879"/>
              <a:gd name="connsiteY41" fmla="*/ 972033 h 1423589"/>
              <a:gd name="connsiteX42" fmla="*/ 69012 w 1118879"/>
              <a:gd name="connsiteY42" fmla="*/ 825278 h 1423589"/>
              <a:gd name="connsiteX43" fmla="*/ 57723 w 1118879"/>
              <a:gd name="connsiteY43" fmla="*/ 768833 h 1423589"/>
              <a:gd name="connsiteX44" fmla="*/ 46435 w 1118879"/>
              <a:gd name="connsiteY44" fmla="*/ 734967 h 1423589"/>
              <a:gd name="connsiteX45" fmla="*/ 35146 w 1118879"/>
              <a:gd name="connsiteY45" fmla="*/ 655944 h 1423589"/>
              <a:gd name="connsiteX46" fmla="*/ 12568 w 1118879"/>
              <a:gd name="connsiteY46" fmla="*/ 509189 h 1423589"/>
              <a:gd name="connsiteX47" fmla="*/ 12568 w 1118879"/>
              <a:gd name="connsiteY47" fmla="*/ 260833 h 1423589"/>
              <a:gd name="connsiteX48" fmla="*/ 46435 w 1118879"/>
              <a:gd name="connsiteY48" fmla="*/ 125367 h 1423589"/>
              <a:gd name="connsiteX49" fmla="*/ 57723 w 1118879"/>
              <a:gd name="connsiteY49" fmla="*/ 91500 h 1423589"/>
              <a:gd name="connsiteX50" fmla="*/ 91590 w 1118879"/>
              <a:gd name="connsiteY50" fmla="*/ 68922 h 1423589"/>
              <a:gd name="connsiteX51" fmla="*/ 125457 w 1118879"/>
              <a:gd name="connsiteY51" fmla="*/ 35056 h 1423589"/>
              <a:gd name="connsiteX52" fmla="*/ 148035 w 1118879"/>
              <a:gd name="connsiteY52" fmla="*/ 1189 h 1423589"/>
              <a:gd name="connsiteX53" fmla="*/ 136746 w 1118879"/>
              <a:gd name="connsiteY53" fmla="*/ 35056 h 1423589"/>
              <a:gd name="connsiteX54" fmla="*/ 91590 w 1118879"/>
              <a:gd name="connsiteY54" fmla="*/ 35056 h 142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18879" h="1423589">
                <a:moveTo>
                  <a:pt x="91590" y="35056"/>
                </a:moveTo>
                <a:lnTo>
                  <a:pt x="91590" y="35056"/>
                </a:lnTo>
                <a:cubicBezTo>
                  <a:pt x="121694" y="23767"/>
                  <a:pt x="149895" y="4237"/>
                  <a:pt x="181901" y="1189"/>
                </a:cubicBezTo>
                <a:cubicBezTo>
                  <a:pt x="230743" y="-3463"/>
                  <a:pt x="279943" y="6632"/>
                  <a:pt x="328657" y="12478"/>
                </a:cubicBezTo>
                <a:cubicBezTo>
                  <a:pt x="374109" y="17932"/>
                  <a:pt x="418698" y="29378"/>
                  <a:pt x="464123" y="35056"/>
                </a:cubicBezTo>
                <a:lnTo>
                  <a:pt x="554435" y="46344"/>
                </a:lnTo>
                <a:cubicBezTo>
                  <a:pt x="592428" y="59009"/>
                  <a:pt x="594400" y="57892"/>
                  <a:pt x="633457" y="80211"/>
                </a:cubicBezTo>
                <a:cubicBezTo>
                  <a:pt x="645237" y="86942"/>
                  <a:pt x="655188" y="96721"/>
                  <a:pt x="667323" y="102789"/>
                </a:cubicBezTo>
                <a:cubicBezTo>
                  <a:pt x="683518" y="110887"/>
                  <a:pt x="731879" y="121750"/>
                  <a:pt x="746346" y="125367"/>
                </a:cubicBezTo>
                <a:cubicBezTo>
                  <a:pt x="837813" y="186344"/>
                  <a:pt x="718468" y="103584"/>
                  <a:pt x="814079" y="181811"/>
                </a:cubicBezTo>
                <a:cubicBezTo>
                  <a:pt x="843203" y="205639"/>
                  <a:pt x="904390" y="249544"/>
                  <a:pt x="904390" y="249544"/>
                </a:cubicBezTo>
                <a:cubicBezTo>
                  <a:pt x="911916" y="260833"/>
                  <a:pt x="919777" y="271906"/>
                  <a:pt x="926968" y="283411"/>
                </a:cubicBezTo>
                <a:cubicBezTo>
                  <a:pt x="938597" y="302018"/>
                  <a:pt x="948252" y="321880"/>
                  <a:pt x="960835" y="339856"/>
                </a:cubicBezTo>
                <a:cubicBezTo>
                  <a:pt x="974652" y="359595"/>
                  <a:pt x="990938" y="377485"/>
                  <a:pt x="1005990" y="396300"/>
                </a:cubicBezTo>
                <a:cubicBezTo>
                  <a:pt x="1013516" y="422641"/>
                  <a:pt x="1021360" y="448893"/>
                  <a:pt x="1028568" y="475322"/>
                </a:cubicBezTo>
                <a:cubicBezTo>
                  <a:pt x="1032650" y="490291"/>
                  <a:pt x="1033745" y="506217"/>
                  <a:pt x="1039857" y="520478"/>
                </a:cubicBezTo>
                <a:cubicBezTo>
                  <a:pt x="1045202" y="532948"/>
                  <a:pt x="1054909" y="543055"/>
                  <a:pt x="1062435" y="554344"/>
                </a:cubicBezTo>
                <a:cubicBezTo>
                  <a:pt x="1066198" y="584448"/>
                  <a:pt x="1068296" y="614807"/>
                  <a:pt x="1073723" y="644656"/>
                </a:cubicBezTo>
                <a:cubicBezTo>
                  <a:pt x="1075852" y="656363"/>
                  <a:pt x="1083203" y="666761"/>
                  <a:pt x="1085012" y="678522"/>
                </a:cubicBezTo>
                <a:cubicBezTo>
                  <a:pt x="1090762" y="715900"/>
                  <a:pt x="1092877" y="753749"/>
                  <a:pt x="1096301" y="791411"/>
                </a:cubicBezTo>
                <a:cubicBezTo>
                  <a:pt x="1117479" y="1024369"/>
                  <a:pt x="1097277" y="834065"/>
                  <a:pt x="1118879" y="1028478"/>
                </a:cubicBezTo>
                <a:cubicBezTo>
                  <a:pt x="1115116" y="1081159"/>
                  <a:pt x="1116273" y="1134425"/>
                  <a:pt x="1107590" y="1186522"/>
                </a:cubicBezTo>
                <a:cubicBezTo>
                  <a:pt x="1104714" y="1203776"/>
                  <a:pt x="1073571" y="1249953"/>
                  <a:pt x="1062435" y="1265544"/>
                </a:cubicBezTo>
                <a:cubicBezTo>
                  <a:pt x="1051499" y="1280854"/>
                  <a:pt x="1041872" y="1297396"/>
                  <a:pt x="1028568" y="1310700"/>
                </a:cubicBezTo>
                <a:cubicBezTo>
                  <a:pt x="1001451" y="1337817"/>
                  <a:pt x="992969" y="1330796"/>
                  <a:pt x="960835" y="1344567"/>
                </a:cubicBezTo>
                <a:cubicBezTo>
                  <a:pt x="878192" y="1379985"/>
                  <a:pt x="953772" y="1357621"/>
                  <a:pt x="870523" y="1378433"/>
                </a:cubicBezTo>
                <a:cubicBezTo>
                  <a:pt x="855471" y="1385959"/>
                  <a:pt x="841125" y="1395102"/>
                  <a:pt x="825368" y="1401011"/>
                </a:cubicBezTo>
                <a:cubicBezTo>
                  <a:pt x="810841" y="1406459"/>
                  <a:pt x="795130" y="1408038"/>
                  <a:pt x="780212" y="1412300"/>
                </a:cubicBezTo>
                <a:cubicBezTo>
                  <a:pt x="768771" y="1415569"/>
                  <a:pt x="757635" y="1419826"/>
                  <a:pt x="746346" y="1423589"/>
                </a:cubicBezTo>
                <a:cubicBezTo>
                  <a:pt x="735057" y="1419826"/>
                  <a:pt x="724023" y="1415186"/>
                  <a:pt x="712479" y="1412300"/>
                </a:cubicBezTo>
                <a:cubicBezTo>
                  <a:pt x="693865" y="1407646"/>
                  <a:pt x="673502" y="1408951"/>
                  <a:pt x="656035" y="1401011"/>
                </a:cubicBezTo>
                <a:cubicBezTo>
                  <a:pt x="631332" y="1389782"/>
                  <a:pt x="588301" y="1355856"/>
                  <a:pt x="588301" y="1355856"/>
                </a:cubicBezTo>
                <a:cubicBezTo>
                  <a:pt x="580775" y="1344567"/>
                  <a:pt x="575317" y="1331583"/>
                  <a:pt x="565723" y="1321989"/>
                </a:cubicBezTo>
                <a:cubicBezTo>
                  <a:pt x="476914" y="1233179"/>
                  <a:pt x="590472" y="1376521"/>
                  <a:pt x="497990" y="1265544"/>
                </a:cubicBezTo>
                <a:cubicBezTo>
                  <a:pt x="422730" y="1175233"/>
                  <a:pt x="531857" y="1284360"/>
                  <a:pt x="441546" y="1209100"/>
                </a:cubicBezTo>
                <a:cubicBezTo>
                  <a:pt x="412824" y="1185165"/>
                  <a:pt x="408437" y="1167495"/>
                  <a:pt x="373812" y="1152656"/>
                </a:cubicBezTo>
                <a:cubicBezTo>
                  <a:pt x="359551" y="1146544"/>
                  <a:pt x="343184" y="1146815"/>
                  <a:pt x="328657" y="1141367"/>
                </a:cubicBezTo>
                <a:cubicBezTo>
                  <a:pt x="312900" y="1135458"/>
                  <a:pt x="299466" y="1124111"/>
                  <a:pt x="283501" y="1118789"/>
                </a:cubicBezTo>
                <a:cubicBezTo>
                  <a:pt x="244857" y="1105908"/>
                  <a:pt x="226983" y="1113108"/>
                  <a:pt x="193190" y="1096211"/>
                </a:cubicBezTo>
                <a:cubicBezTo>
                  <a:pt x="181055" y="1090143"/>
                  <a:pt x="170612" y="1081159"/>
                  <a:pt x="159323" y="1073633"/>
                </a:cubicBezTo>
                <a:lnTo>
                  <a:pt x="114168" y="1005900"/>
                </a:lnTo>
                <a:lnTo>
                  <a:pt x="91590" y="972033"/>
                </a:lnTo>
                <a:cubicBezTo>
                  <a:pt x="83133" y="912835"/>
                  <a:pt x="79455" y="882712"/>
                  <a:pt x="69012" y="825278"/>
                </a:cubicBezTo>
                <a:cubicBezTo>
                  <a:pt x="65580" y="806400"/>
                  <a:pt x="62377" y="787448"/>
                  <a:pt x="57723" y="768833"/>
                </a:cubicBezTo>
                <a:cubicBezTo>
                  <a:pt x="54837" y="757289"/>
                  <a:pt x="50198" y="746256"/>
                  <a:pt x="46435" y="734967"/>
                </a:cubicBezTo>
                <a:cubicBezTo>
                  <a:pt x="42672" y="708626"/>
                  <a:pt x="38255" y="682370"/>
                  <a:pt x="35146" y="655944"/>
                </a:cubicBezTo>
                <a:cubicBezTo>
                  <a:pt x="19271" y="521011"/>
                  <a:pt x="36886" y="582143"/>
                  <a:pt x="12568" y="509189"/>
                </a:cubicBezTo>
                <a:cubicBezTo>
                  <a:pt x="-5751" y="380955"/>
                  <a:pt x="-2553" y="442283"/>
                  <a:pt x="12568" y="260833"/>
                </a:cubicBezTo>
                <a:cubicBezTo>
                  <a:pt x="21702" y="151229"/>
                  <a:pt x="6410" y="185403"/>
                  <a:pt x="46435" y="125367"/>
                </a:cubicBezTo>
                <a:cubicBezTo>
                  <a:pt x="50198" y="114078"/>
                  <a:pt x="50290" y="100792"/>
                  <a:pt x="57723" y="91500"/>
                </a:cubicBezTo>
                <a:cubicBezTo>
                  <a:pt x="66199" y="80905"/>
                  <a:pt x="81167" y="77608"/>
                  <a:pt x="91590" y="68922"/>
                </a:cubicBezTo>
                <a:cubicBezTo>
                  <a:pt x="103855" y="58702"/>
                  <a:pt x="115236" y="47320"/>
                  <a:pt x="125457" y="35056"/>
                </a:cubicBezTo>
                <a:cubicBezTo>
                  <a:pt x="134143" y="24633"/>
                  <a:pt x="134467" y="1189"/>
                  <a:pt x="148035" y="1189"/>
                </a:cubicBezTo>
                <a:cubicBezTo>
                  <a:pt x="159935" y="1189"/>
                  <a:pt x="142068" y="24413"/>
                  <a:pt x="136746" y="35056"/>
                </a:cubicBezTo>
                <a:cubicBezTo>
                  <a:pt x="135063" y="38422"/>
                  <a:pt x="99116" y="35056"/>
                  <a:pt x="91590" y="35056"/>
                </a:cubicBez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4214" y="6332440"/>
            <a:ext cx="592122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8279" y="6347618"/>
            <a:ext cx="576064" cy="3761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rme libre : forme 7"/>
          <p:cNvSpPr/>
          <p:nvPr/>
        </p:nvSpPr>
        <p:spPr>
          <a:xfrm>
            <a:off x="2455444" y="2322466"/>
            <a:ext cx="1851118" cy="1526119"/>
          </a:xfrm>
          <a:custGeom>
            <a:avLst/>
            <a:gdLst>
              <a:gd name="connsiteX0" fmla="*/ 0 w 1851118"/>
              <a:gd name="connsiteY0" fmla="*/ 0 h 1526119"/>
              <a:gd name="connsiteX1" fmla="*/ 1140178 w 1851118"/>
              <a:gd name="connsiteY1" fmla="*/ 530578 h 1526119"/>
              <a:gd name="connsiteX2" fmla="*/ 1106312 w 1851118"/>
              <a:gd name="connsiteY2" fmla="*/ 1072444 h 1526119"/>
              <a:gd name="connsiteX3" fmla="*/ 1761067 w 1851118"/>
              <a:gd name="connsiteY3" fmla="*/ 1478844 h 1526119"/>
              <a:gd name="connsiteX4" fmla="*/ 1828800 w 1851118"/>
              <a:gd name="connsiteY4" fmla="*/ 1501422 h 152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1118" h="1526119">
                <a:moveTo>
                  <a:pt x="0" y="0"/>
                </a:moveTo>
                <a:cubicBezTo>
                  <a:pt x="477896" y="175918"/>
                  <a:pt x="955793" y="351837"/>
                  <a:pt x="1140178" y="530578"/>
                </a:cubicBezTo>
                <a:cubicBezTo>
                  <a:pt x="1324563" y="709319"/>
                  <a:pt x="1002831" y="914400"/>
                  <a:pt x="1106312" y="1072444"/>
                </a:cubicBezTo>
                <a:cubicBezTo>
                  <a:pt x="1209793" y="1230488"/>
                  <a:pt x="1640653" y="1407348"/>
                  <a:pt x="1761067" y="1478844"/>
                </a:cubicBezTo>
                <a:cubicBezTo>
                  <a:pt x="1881481" y="1550340"/>
                  <a:pt x="1855140" y="1525881"/>
                  <a:pt x="1828800" y="1501422"/>
                </a:cubicBezTo>
              </a:path>
            </a:pathLst>
          </a:cu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599290" y="2442753"/>
            <a:ext cx="1127720" cy="369332"/>
          </a:xfrm>
          <a:prstGeom prst="rect">
            <a:avLst/>
          </a:prstGeom>
          <a:solidFill>
            <a:srgbClr val="FAF6BC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muraille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361405" y="1934951"/>
            <a:ext cx="1682416" cy="369332"/>
          </a:xfrm>
          <a:prstGeom prst="rect">
            <a:avLst/>
          </a:prstGeom>
          <a:solidFill>
            <a:srgbClr val="FAF6BC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Espace urbain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715813" y="3828916"/>
            <a:ext cx="1428187" cy="646331"/>
          </a:xfrm>
          <a:prstGeom prst="rect">
            <a:avLst/>
          </a:prstGeom>
          <a:solidFill>
            <a:srgbClr val="FAF6BC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Espace rural irrigué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149511" y="1935995"/>
            <a:ext cx="1080120" cy="369332"/>
          </a:xfrm>
          <a:prstGeom prst="rect">
            <a:avLst/>
          </a:prstGeom>
          <a:solidFill>
            <a:srgbClr val="FAF6BC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cité-Etat</a:t>
            </a:r>
          </a:p>
        </p:txBody>
      </p:sp>
      <p:sp>
        <p:nvSpPr>
          <p:cNvPr id="14" name="Forme libre : forme 13"/>
          <p:cNvSpPr/>
          <p:nvPr/>
        </p:nvSpPr>
        <p:spPr>
          <a:xfrm rot="5660858">
            <a:off x="405315" y="5751238"/>
            <a:ext cx="816063" cy="1192761"/>
          </a:xfrm>
          <a:custGeom>
            <a:avLst/>
            <a:gdLst>
              <a:gd name="connsiteX0" fmla="*/ 91590 w 1118879"/>
              <a:gd name="connsiteY0" fmla="*/ 35056 h 1423589"/>
              <a:gd name="connsiteX1" fmla="*/ 91590 w 1118879"/>
              <a:gd name="connsiteY1" fmla="*/ 35056 h 1423589"/>
              <a:gd name="connsiteX2" fmla="*/ 181901 w 1118879"/>
              <a:gd name="connsiteY2" fmla="*/ 1189 h 1423589"/>
              <a:gd name="connsiteX3" fmla="*/ 328657 w 1118879"/>
              <a:gd name="connsiteY3" fmla="*/ 12478 h 1423589"/>
              <a:gd name="connsiteX4" fmla="*/ 464123 w 1118879"/>
              <a:gd name="connsiteY4" fmla="*/ 35056 h 1423589"/>
              <a:gd name="connsiteX5" fmla="*/ 554435 w 1118879"/>
              <a:gd name="connsiteY5" fmla="*/ 46344 h 1423589"/>
              <a:gd name="connsiteX6" fmla="*/ 633457 w 1118879"/>
              <a:gd name="connsiteY6" fmla="*/ 80211 h 1423589"/>
              <a:gd name="connsiteX7" fmla="*/ 667323 w 1118879"/>
              <a:gd name="connsiteY7" fmla="*/ 102789 h 1423589"/>
              <a:gd name="connsiteX8" fmla="*/ 746346 w 1118879"/>
              <a:gd name="connsiteY8" fmla="*/ 125367 h 1423589"/>
              <a:gd name="connsiteX9" fmla="*/ 814079 w 1118879"/>
              <a:gd name="connsiteY9" fmla="*/ 181811 h 1423589"/>
              <a:gd name="connsiteX10" fmla="*/ 904390 w 1118879"/>
              <a:gd name="connsiteY10" fmla="*/ 249544 h 1423589"/>
              <a:gd name="connsiteX11" fmla="*/ 926968 w 1118879"/>
              <a:gd name="connsiteY11" fmla="*/ 283411 h 1423589"/>
              <a:gd name="connsiteX12" fmla="*/ 960835 w 1118879"/>
              <a:gd name="connsiteY12" fmla="*/ 339856 h 1423589"/>
              <a:gd name="connsiteX13" fmla="*/ 1005990 w 1118879"/>
              <a:gd name="connsiteY13" fmla="*/ 396300 h 1423589"/>
              <a:gd name="connsiteX14" fmla="*/ 1028568 w 1118879"/>
              <a:gd name="connsiteY14" fmla="*/ 475322 h 1423589"/>
              <a:gd name="connsiteX15" fmla="*/ 1039857 w 1118879"/>
              <a:gd name="connsiteY15" fmla="*/ 520478 h 1423589"/>
              <a:gd name="connsiteX16" fmla="*/ 1062435 w 1118879"/>
              <a:gd name="connsiteY16" fmla="*/ 554344 h 1423589"/>
              <a:gd name="connsiteX17" fmla="*/ 1073723 w 1118879"/>
              <a:gd name="connsiteY17" fmla="*/ 644656 h 1423589"/>
              <a:gd name="connsiteX18" fmla="*/ 1085012 w 1118879"/>
              <a:gd name="connsiteY18" fmla="*/ 678522 h 1423589"/>
              <a:gd name="connsiteX19" fmla="*/ 1096301 w 1118879"/>
              <a:gd name="connsiteY19" fmla="*/ 791411 h 1423589"/>
              <a:gd name="connsiteX20" fmla="*/ 1118879 w 1118879"/>
              <a:gd name="connsiteY20" fmla="*/ 1028478 h 1423589"/>
              <a:gd name="connsiteX21" fmla="*/ 1107590 w 1118879"/>
              <a:gd name="connsiteY21" fmla="*/ 1186522 h 1423589"/>
              <a:gd name="connsiteX22" fmla="*/ 1062435 w 1118879"/>
              <a:gd name="connsiteY22" fmla="*/ 1265544 h 1423589"/>
              <a:gd name="connsiteX23" fmla="*/ 1028568 w 1118879"/>
              <a:gd name="connsiteY23" fmla="*/ 1310700 h 1423589"/>
              <a:gd name="connsiteX24" fmla="*/ 960835 w 1118879"/>
              <a:gd name="connsiteY24" fmla="*/ 1344567 h 1423589"/>
              <a:gd name="connsiteX25" fmla="*/ 870523 w 1118879"/>
              <a:gd name="connsiteY25" fmla="*/ 1378433 h 1423589"/>
              <a:gd name="connsiteX26" fmla="*/ 825368 w 1118879"/>
              <a:gd name="connsiteY26" fmla="*/ 1401011 h 1423589"/>
              <a:gd name="connsiteX27" fmla="*/ 780212 w 1118879"/>
              <a:gd name="connsiteY27" fmla="*/ 1412300 h 1423589"/>
              <a:gd name="connsiteX28" fmla="*/ 746346 w 1118879"/>
              <a:gd name="connsiteY28" fmla="*/ 1423589 h 1423589"/>
              <a:gd name="connsiteX29" fmla="*/ 712479 w 1118879"/>
              <a:gd name="connsiteY29" fmla="*/ 1412300 h 1423589"/>
              <a:gd name="connsiteX30" fmla="*/ 656035 w 1118879"/>
              <a:gd name="connsiteY30" fmla="*/ 1401011 h 1423589"/>
              <a:gd name="connsiteX31" fmla="*/ 588301 w 1118879"/>
              <a:gd name="connsiteY31" fmla="*/ 1355856 h 1423589"/>
              <a:gd name="connsiteX32" fmla="*/ 565723 w 1118879"/>
              <a:gd name="connsiteY32" fmla="*/ 1321989 h 1423589"/>
              <a:gd name="connsiteX33" fmla="*/ 497990 w 1118879"/>
              <a:gd name="connsiteY33" fmla="*/ 1265544 h 1423589"/>
              <a:gd name="connsiteX34" fmla="*/ 441546 w 1118879"/>
              <a:gd name="connsiteY34" fmla="*/ 1209100 h 1423589"/>
              <a:gd name="connsiteX35" fmla="*/ 373812 w 1118879"/>
              <a:gd name="connsiteY35" fmla="*/ 1152656 h 1423589"/>
              <a:gd name="connsiteX36" fmla="*/ 328657 w 1118879"/>
              <a:gd name="connsiteY36" fmla="*/ 1141367 h 1423589"/>
              <a:gd name="connsiteX37" fmla="*/ 283501 w 1118879"/>
              <a:gd name="connsiteY37" fmla="*/ 1118789 h 1423589"/>
              <a:gd name="connsiteX38" fmla="*/ 193190 w 1118879"/>
              <a:gd name="connsiteY38" fmla="*/ 1096211 h 1423589"/>
              <a:gd name="connsiteX39" fmla="*/ 159323 w 1118879"/>
              <a:gd name="connsiteY39" fmla="*/ 1073633 h 1423589"/>
              <a:gd name="connsiteX40" fmla="*/ 114168 w 1118879"/>
              <a:gd name="connsiteY40" fmla="*/ 1005900 h 1423589"/>
              <a:gd name="connsiteX41" fmla="*/ 91590 w 1118879"/>
              <a:gd name="connsiteY41" fmla="*/ 972033 h 1423589"/>
              <a:gd name="connsiteX42" fmla="*/ 69012 w 1118879"/>
              <a:gd name="connsiteY42" fmla="*/ 825278 h 1423589"/>
              <a:gd name="connsiteX43" fmla="*/ 57723 w 1118879"/>
              <a:gd name="connsiteY43" fmla="*/ 768833 h 1423589"/>
              <a:gd name="connsiteX44" fmla="*/ 46435 w 1118879"/>
              <a:gd name="connsiteY44" fmla="*/ 734967 h 1423589"/>
              <a:gd name="connsiteX45" fmla="*/ 35146 w 1118879"/>
              <a:gd name="connsiteY45" fmla="*/ 655944 h 1423589"/>
              <a:gd name="connsiteX46" fmla="*/ 12568 w 1118879"/>
              <a:gd name="connsiteY46" fmla="*/ 509189 h 1423589"/>
              <a:gd name="connsiteX47" fmla="*/ 12568 w 1118879"/>
              <a:gd name="connsiteY47" fmla="*/ 260833 h 1423589"/>
              <a:gd name="connsiteX48" fmla="*/ 46435 w 1118879"/>
              <a:gd name="connsiteY48" fmla="*/ 125367 h 1423589"/>
              <a:gd name="connsiteX49" fmla="*/ 57723 w 1118879"/>
              <a:gd name="connsiteY49" fmla="*/ 91500 h 1423589"/>
              <a:gd name="connsiteX50" fmla="*/ 91590 w 1118879"/>
              <a:gd name="connsiteY50" fmla="*/ 68922 h 1423589"/>
              <a:gd name="connsiteX51" fmla="*/ 125457 w 1118879"/>
              <a:gd name="connsiteY51" fmla="*/ 35056 h 1423589"/>
              <a:gd name="connsiteX52" fmla="*/ 148035 w 1118879"/>
              <a:gd name="connsiteY52" fmla="*/ 1189 h 1423589"/>
              <a:gd name="connsiteX53" fmla="*/ 136746 w 1118879"/>
              <a:gd name="connsiteY53" fmla="*/ 35056 h 1423589"/>
              <a:gd name="connsiteX54" fmla="*/ 91590 w 1118879"/>
              <a:gd name="connsiteY54" fmla="*/ 35056 h 142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18879" h="1423589">
                <a:moveTo>
                  <a:pt x="91590" y="35056"/>
                </a:moveTo>
                <a:lnTo>
                  <a:pt x="91590" y="35056"/>
                </a:lnTo>
                <a:cubicBezTo>
                  <a:pt x="121694" y="23767"/>
                  <a:pt x="149895" y="4237"/>
                  <a:pt x="181901" y="1189"/>
                </a:cubicBezTo>
                <a:cubicBezTo>
                  <a:pt x="230743" y="-3463"/>
                  <a:pt x="279943" y="6632"/>
                  <a:pt x="328657" y="12478"/>
                </a:cubicBezTo>
                <a:cubicBezTo>
                  <a:pt x="374109" y="17932"/>
                  <a:pt x="418698" y="29378"/>
                  <a:pt x="464123" y="35056"/>
                </a:cubicBezTo>
                <a:lnTo>
                  <a:pt x="554435" y="46344"/>
                </a:lnTo>
                <a:cubicBezTo>
                  <a:pt x="592428" y="59009"/>
                  <a:pt x="594400" y="57892"/>
                  <a:pt x="633457" y="80211"/>
                </a:cubicBezTo>
                <a:cubicBezTo>
                  <a:pt x="645237" y="86942"/>
                  <a:pt x="655188" y="96721"/>
                  <a:pt x="667323" y="102789"/>
                </a:cubicBezTo>
                <a:cubicBezTo>
                  <a:pt x="683518" y="110887"/>
                  <a:pt x="731879" y="121750"/>
                  <a:pt x="746346" y="125367"/>
                </a:cubicBezTo>
                <a:cubicBezTo>
                  <a:pt x="837813" y="186344"/>
                  <a:pt x="718468" y="103584"/>
                  <a:pt x="814079" y="181811"/>
                </a:cubicBezTo>
                <a:cubicBezTo>
                  <a:pt x="843203" y="205639"/>
                  <a:pt x="904390" y="249544"/>
                  <a:pt x="904390" y="249544"/>
                </a:cubicBezTo>
                <a:cubicBezTo>
                  <a:pt x="911916" y="260833"/>
                  <a:pt x="919777" y="271906"/>
                  <a:pt x="926968" y="283411"/>
                </a:cubicBezTo>
                <a:cubicBezTo>
                  <a:pt x="938597" y="302018"/>
                  <a:pt x="948252" y="321880"/>
                  <a:pt x="960835" y="339856"/>
                </a:cubicBezTo>
                <a:cubicBezTo>
                  <a:pt x="974652" y="359595"/>
                  <a:pt x="990938" y="377485"/>
                  <a:pt x="1005990" y="396300"/>
                </a:cubicBezTo>
                <a:cubicBezTo>
                  <a:pt x="1013516" y="422641"/>
                  <a:pt x="1021360" y="448893"/>
                  <a:pt x="1028568" y="475322"/>
                </a:cubicBezTo>
                <a:cubicBezTo>
                  <a:pt x="1032650" y="490291"/>
                  <a:pt x="1033745" y="506217"/>
                  <a:pt x="1039857" y="520478"/>
                </a:cubicBezTo>
                <a:cubicBezTo>
                  <a:pt x="1045202" y="532948"/>
                  <a:pt x="1054909" y="543055"/>
                  <a:pt x="1062435" y="554344"/>
                </a:cubicBezTo>
                <a:cubicBezTo>
                  <a:pt x="1066198" y="584448"/>
                  <a:pt x="1068296" y="614807"/>
                  <a:pt x="1073723" y="644656"/>
                </a:cubicBezTo>
                <a:cubicBezTo>
                  <a:pt x="1075852" y="656363"/>
                  <a:pt x="1083203" y="666761"/>
                  <a:pt x="1085012" y="678522"/>
                </a:cubicBezTo>
                <a:cubicBezTo>
                  <a:pt x="1090762" y="715900"/>
                  <a:pt x="1092877" y="753749"/>
                  <a:pt x="1096301" y="791411"/>
                </a:cubicBezTo>
                <a:cubicBezTo>
                  <a:pt x="1117479" y="1024369"/>
                  <a:pt x="1097277" y="834065"/>
                  <a:pt x="1118879" y="1028478"/>
                </a:cubicBezTo>
                <a:cubicBezTo>
                  <a:pt x="1115116" y="1081159"/>
                  <a:pt x="1116273" y="1134425"/>
                  <a:pt x="1107590" y="1186522"/>
                </a:cubicBezTo>
                <a:cubicBezTo>
                  <a:pt x="1104714" y="1203776"/>
                  <a:pt x="1073571" y="1249953"/>
                  <a:pt x="1062435" y="1265544"/>
                </a:cubicBezTo>
                <a:cubicBezTo>
                  <a:pt x="1051499" y="1280854"/>
                  <a:pt x="1041872" y="1297396"/>
                  <a:pt x="1028568" y="1310700"/>
                </a:cubicBezTo>
                <a:cubicBezTo>
                  <a:pt x="1001451" y="1337817"/>
                  <a:pt x="992969" y="1330796"/>
                  <a:pt x="960835" y="1344567"/>
                </a:cubicBezTo>
                <a:cubicBezTo>
                  <a:pt x="878192" y="1379985"/>
                  <a:pt x="953772" y="1357621"/>
                  <a:pt x="870523" y="1378433"/>
                </a:cubicBezTo>
                <a:cubicBezTo>
                  <a:pt x="855471" y="1385959"/>
                  <a:pt x="841125" y="1395102"/>
                  <a:pt x="825368" y="1401011"/>
                </a:cubicBezTo>
                <a:cubicBezTo>
                  <a:pt x="810841" y="1406459"/>
                  <a:pt x="795130" y="1408038"/>
                  <a:pt x="780212" y="1412300"/>
                </a:cubicBezTo>
                <a:cubicBezTo>
                  <a:pt x="768771" y="1415569"/>
                  <a:pt x="757635" y="1419826"/>
                  <a:pt x="746346" y="1423589"/>
                </a:cubicBezTo>
                <a:cubicBezTo>
                  <a:pt x="735057" y="1419826"/>
                  <a:pt x="724023" y="1415186"/>
                  <a:pt x="712479" y="1412300"/>
                </a:cubicBezTo>
                <a:cubicBezTo>
                  <a:pt x="693865" y="1407646"/>
                  <a:pt x="673502" y="1408951"/>
                  <a:pt x="656035" y="1401011"/>
                </a:cubicBezTo>
                <a:cubicBezTo>
                  <a:pt x="631332" y="1389782"/>
                  <a:pt x="588301" y="1355856"/>
                  <a:pt x="588301" y="1355856"/>
                </a:cubicBezTo>
                <a:cubicBezTo>
                  <a:pt x="580775" y="1344567"/>
                  <a:pt x="575317" y="1331583"/>
                  <a:pt x="565723" y="1321989"/>
                </a:cubicBezTo>
                <a:cubicBezTo>
                  <a:pt x="476914" y="1233179"/>
                  <a:pt x="590472" y="1376521"/>
                  <a:pt x="497990" y="1265544"/>
                </a:cubicBezTo>
                <a:cubicBezTo>
                  <a:pt x="422730" y="1175233"/>
                  <a:pt x="531857" y="1284360"/>
                  <a:pt x="441546" y="1209100"/>
                </a:cubicBezTo>
                <a:cubicBezTo>
                  <a:pt x="412824" y="1185165"/>
                  <a:pt x="408437" y="1167495"/>
                  <a:pt x="373812" y="1152656"/>
                </a:cubicBezTo>
                <a:cubicBezTo>
                  <a:pt x="359551" y="1146544"/>
                  <a:pt x="343184" y="1146815"/>
                  <a:pt x="328657" y="1141367"/>
                </a:cubicBezTo>
                <a:cubicBezTo>
                  <a:pt x="312900" y="1135458"/>
                  <a:pt x="299466" y="1124111"/>
                  <a:pt x="283501" y="1118789"/>
                </a:cubicBezTo>
                <a:cubicBezTo>
                  <a:pt x="244857" y="1105908"/>
                  <a:pt x="226983" y="1113108"/>
                  <a:pt x="193190" y="1096211"/>
                </a:cubicBezTo>
                <a:cubicBezTo>
                  <a:pt x="181055" y="1090143"/>
                  <a:pt x="170612" y="1081159"/>
                  <a:pt x="159323" y="1073633"/>
                </a:cubicBezTo>
                <a:lnTo>
                  <a:pt x="114168" y="1005900"/>
                </a:lnTo>
                <a:lnTo>
                  <a:pt x="91590" y="972033"/>
                </a:lnTo>
                <a:cubicBezTo>
                  <a:pt x="83133" y="912835"/>
                  <a:pt x="79455" y="882712"/>
                  <a:pt x="69012" y="825278"/>
                </a:cubicBezTo>
                <a:cubicBezTo>
                  <a:pt x="65580" y="806400"/>
                  <a:pt x="62377" y="787448"/>
                  <a:pt x="57723" y="768833"/>
                </a:cubicBezTo>
                <a:cubicBezTo>
                  <a:pt x="54837" y="757289"/>
                  <a:pt x="50198" y="746256"/>
                  <a:pt x="46435" y="734967"/>
                </a:cubicBezTo>
                <a:cubicBezTo>
                  <a:pt x="42672" y="708626"/>
                  <a:pt x="38255" y="682370"/>
                  <a:pt x="35146" y="655944"/>
                </a:cubicBezTo>
                <a:cubicBezTo>
                  <a:pt x="19271" y="521011"/>
                  <a:pt x="36886" y="582143"/>
                  <a:pt x="12568" y="509189"/>
                </a:cubicBezTo>
                <a:cubicBezTo>
                  <a:pt x="-5751" y="380955"/>
                  <a:pt x="-2553" y="442283"/>
                  <a:pt x="12568" y="260833"/>
                </a:cubicBezTo>
                <a:cubicBezTo>
                  <a:pt x="21702" y="151229"/>
                  <a:pt x="6410" y="185403"/>
                  <a:pt x="46435" y="125367"/>
                </a:cubicBezTo>
                <a:cubicBezTo>
                  <a:pt x="50198" y="114078"/>
                  <a:pt x="50290" y="100792"/>
                  <a:pt x="57723" y="91500"/>
                </a:cubicBezTo>
                <a:cubicBezTo>
                  <a:pt x="66199" y="80905"/>
                  <a:pt x="81167" y="77608"/>
                  <a:pt x="91590" y="68922"/>
                </a:cubicBezTo>
                <a:cubicBezTo>
                  <a:pt x="103855" y="58702"/>
                  <a:pt x="115236" y="47320"/>
                  <a:pt x="125457" y="35056"/>
                </a:cubicBezTo>
                <a:cubicBezTo>
                  <a:pt x="134143" y="24633"/>
                  <a:pt x="134467" y="1189"/>
                  <a:pt x="148035" y="1189"/>
                </a:cubicBezTo>
                <a:cubicBezTo>
                  <a:pt x="159935" y="1189"/>
                  <a:pt x="142068" y="24413"/>
                  <a:pt x="136746" y="35056"/>
                </a:cubicBezTo>
                <a:cubicBezTo>
                  <a:pt x="135063" y="38422"/>
                  <a:pt x="99116" y="35056"/>
                  <a:pt x="91590" y="35056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013552" y="3398009"/>
            <a:ext cx="1738489" cy="369332"/>
          </a:xfrm>
          <a:prstGeom prst="rect">
            <a:avLst/>
          </a:prstGeom>
          <a:solidFill>
            <a:srgbClr val="FAF6BC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Schéma de la</a:t>
            </a:r>
          </a:p>
        </p:txBody>
      </p:sp>
      <p:sp>
        <p:nvSpPr>
          <p:cNvPr id="9" name="Forme libre : forme 8"/>
          <p:cNvSpPr/>
          <p:nvPr/>
        </p:nvSpPr>
        <p:spPr>
          <a:xfrm>
            <a:off x="3264045" y="1861865"/>
            <a:ext cx="233916" cy="245170"/>
          </a:xfrm>
          <a:custGeom>
            <a:avLst/>
            <a:gdLst>
              <a:gd name="connsiteX0" fmla="*/ 0 w 233916"/>
              <a:gd name="connsiteY0" fmla="*/ 0 h 245170"/>
              <a:gd name="connsiteX1" fmla="*/ 202019 w 233916"/>
              <a:gd name="connsiteY1" fmla="*/ 116958 h 245170"/>
              <a:gd name="connsiteX2" fmla="*/ 223284 w 233916"/>
              <a:gd name="connsiteY2" fmla="*/ 233916 h 245170"/>
              <a:gd name="connsiteX3" fmla="*/ 233916 w 233916"/>
              <a:gd name="connsiteY3" fmla="*/ 233916 h 24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916" h="245170">
                <a:moveTo>
                  <a:pt x="0" y="0"/>
                </a:moveTo>
                <a:cubicBezTo>
                  <a:pt x="82402" y="38986"/>
                  <a:pt x="164805" y="77972"/>
                  <a:pt x="202019" y="116958"/>
                </a:cubicBezTo>
                <a:cubicBezTo>
                  <a:pt x="239233" y="155944"/>
                  <a:pt x="217968" y="214423"/>
                  <a:pt x="223284" y="233916"/>
                </a:cubicBezTo>
                <a:cubicBezTo>
                  <a:pt x="228600" y="253409"/>
                  <a:pt x="231258" y="243662"/>
                  <a:pt x="233916" y="233916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rme libre : forme 15"/>
          <p:cNvSpPr/>
          <p:nvPr/>
        </p:nvSpPr>
        <p:spPr>
          <a:xfrm>
            <a:off x="1924125" y="1910038"/>
            <a:ext cx="233916" cy="245170"/>
          </a:xfrm>
          <a:custGeom>
            <a:avLst/>
            <a:gdLst>
              <a:gd name="connsiteX0" fmla="*/ 0 w 233916"/>
              <a:gd name="connsiteY0" fmla="*/ 0 h 245170"/>
              <a:gd name="connsiteX1" fmla="*/ 202019 w 233916"/>
              <a:gd name="connsiteY1" fmla="*/ 116958 h 245170"/>
              <a:gd name="connsiteX2" fmla="*/ 223284 w 233916"/>
              <a:gd name="connsiteY2" fmla="*/ 233916 h 245170"/>
              <a:gd name="connsiteX3" fmla="*/ 233916 w 233916"/>
              <a:gd name="connsiteY3" fmla="*/ 233916 h 24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916" h="245170">
                <a:moveTo>
                  <a:pt x="0" y="0"/>
                </a:moveTo>
                <a:cubicBezTo>
                  <a:pt x="82402" y="38986"/>
                  <a:pt x="164805" y="77972"/>
                  <a:pt x="202019" y="116958"/>
                </a:cubicBezTo>
                <a:cubicBezTo>
                  <a:pt x="239233" y="155944"/>
                  <a:pt x="217968" y="214423"/>
                  <a:pt x="223284" y="233916"/>
                </a:cubicBezTo>
                <a:cubicBezTo>
                  <a:pt x="228600" y="253409"/>
                  <a:pt x="231258" y="243662"/>
                  <a:pt x="233916" y="233916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342103" y="2425754"/>
            <a:ext cx="1080120" cy="369332"/>
          </a:xfrm>
          <a:prstGeom prst="rect">
            <a:avLst/>
          </a:prstGeom>
          <a:solidFill>
            <a:srgbClr val="FAF6BC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cité-Etat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857805" y="2941526"/>
            <a:ext cx="1562722" cy="369332"/>
          </a:xfrm>
          <a:prstGeom prst="rect">
            <a:avLst/>
          </a:prstGeom>
          <a:solidFill>
            <a:srgbClr val="FAF6BC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Limites de la</a:t>
            </a:r>
          </a:p>
        </p:txBody>
      </p:sp>
      <p:sp>
        <p:nvSpPr>
          <p:cNvPr id="21" name="Forme libre : forme 20"/>
          <p:cNvSpPr/>
          <p:nvPr/>
        </p:nvSpPr>
        <p:spPr>
          <a:xfrm rot="2358643">
            <a:off x="3001500" y="2869191"/>
            <a:ext cx="6310489" cy="3026082"/>
          </a:xfrm>
          <a:custGeom>
            <a:avLst/>
            <a:gdLst>
              <a:gd name="connsiteX0" fmla="*/ 1433689 w 6310489"/>
              <a:gd name="connsiteY0" fmla="*/ 659 h 3026082"/>
              <a:gd name="connsiteX1" fmla="*/ 1433689 w 6310489"/>
              <a:gd name="connsiteY1" fmla="*/ 659 h 3026082"/>
              <a:gd name="connsiteX2" fmla="*/ 1241778 w 6310489"/>
              <a:gd name="connsiteY2" fmla="*/ 34526 h 3026082"/>
              <a:gd name="connsiteX3" fmla="*/ 1083734 w 6310489"/>
              <a:gd name="connsiteY3" fmla="*/ 136126 h 3026082"/>
              <a:gd name="connsiteX4" fmla="*/ 993422 w 6310489"/>
              <a:gd name="connsiteY4" fmla="*/ 169993 h 3026082"/>
              <a:gd name="connsiteX5" fmla="*/ 891822 w 6310489"/>
              <a:gd name="connsiteY5" fmla="*/ 203859 h 3026082"/>
              <a:gd name="connsiteX6" fmla="*/ 801511 w 6310489"/>
              <a:gd name="connsiteY6" fmla="*/ 249015 h 3026082"/>
              <a:gd name="connsiteX7" fmla="*/ 699911 w 6310489"/>
              <a:gd name="connsiteY7" fmla="*/ 294171 h 3026082"/>
              <a:gd name="connsiteX8" fmla="*/ 609600 w 6310489"/>
              <a:gd name="connsiteY8" fmla="*/ 350615 h 3026082"/>
              <a:gd name="connsiteX9" fmla="*/ 451556 w 6310489"/>
              <a:gd name="connsiteY9" fmla="*/ 440926 h 3026082"/>
              <a:gd name="connsiteX10" fmla="*/ 406400 w 6310489"/>
              <a:gd name="connsiteY10" fmla="*/ 486082 h 3026082"/>
              <a:gd name="connsiteX11" fmla="*/ 293511 w 6310489"/>
              <a:gd name="connsiteY11" fmla="*/ 565104 h 3026082"/>
              <a:gd name="connsiteX12" fmla="*/ 203200 w 6310489"/>
              <a:gd name="connsiteY12" fmla="*/ 689282 h 3026082"/>
              <a:gd name="connsiteX13" fmla="*/ 112889 w 6310489"/>
              <a:gd name="connsiteY13" fmla="*/ 802171 h 3026082"/>
              <a:gd name="connsiteX14" fmla="*/ 33867 w 6310489"/>
              <a:gd name="connsiteY14" fmla="*/ 926348 h 3026082"/>
              <a:gd name="connsiteX15" fmla="*/ 22578 w 6310489"/>
              <a:gd name="connsiteY15" fmla="*/ 971504 h 3026082"/>
              <a:gd name="connsiteX16" fmla="*/ 0 w 6310489"/>
              <a:gd name="connsiteY16" fmla="*/ 1084393 h 3026082"/>
              <a:gd name="connsiteX17" fmla="*/ 56445 w 6310489"/>
              <a:gd name="connsiteY17" fmla="*/ 1332748 h 3026082"/>
              <a:gd name="connsiteX18" fmla="*/ 67734 w 6310489"/>
              <a:gd name="connsiteY18" fmla="*/ 1377904 h 3026082"/>
              <a:gd name="connsiteX19" fmla="*/ 124178 w 6310489"/>
              <a:gd name="connsiteY19" fmla="*/ 1445637 h 3026082"/>
              <a:gd name="connsiteX20" fmla="*/ 191911 w 6310489"/>
              <a:gd name="connsiteY20" fmla="*/ 1513371 h 3026082"/>
              <a:gd name="connsiteX21" fmla="*/ 270934 w 6310489"/>
              <a:gd name="connsiteY21" fmla="*/ 1569815 h 3026082"/>
              <a:gd name="connsiteX22" fmla="*/ 395111 w 6310489"/>
              <a:gd name="connsiteY22" fmla="*/ 1648837 h 3026082"/>
              <a:gd name="connsiteX23" fmla="*/ 462845 w 6310489"/>
              <a:gd name="connsiteY23" fmla="*/ 1693993 h 3026082"/>
              <a:gd name="connsiteX24" fmla="*/ 553156 w 6310489"/>
              <a:gd name="connsiteY24" fmla="*/ 1727859 h 3026082"/>
              <a:gd name="connsiteX25" fmla="*/ 632178 w 6310489"/>
              <a:gd name="connsiteY25" fmla="*/ 1761726 h 3026082"/>
              <a:gd name="connsiteX26" fmla="*/ 699911 w 6310489"/>
              <a:gd name="connsiteY26" fmla="*/ 1795593 h 3026082"/>
              <a:gd name="connsiteX27" fmla="*/ 767645 w 6310489"/>
              <a:gd name="connsiteY27" fmla="*/ 1806882 h 3026082"/>
              <a:gd name="connsiteX28" fmla="*/ 824089 w 6310489"/>
              <a:gd name="connsiteY28" fmla="*/ 1829459 h 3026082"/>
              <a:gd name="connsiteX29" fmla="*/ 1072445 w 6310489"/>
              <a:gd name="connsiteY29" fmla="*/ 1852037 h 3026082"/>
              <a:gd name="connsiteX30" fmla="*/ 1140178 w 6310489"/>
              <a:gd name="connsiteY30" fmla="*/ 1874615 h 3026082"/>
              <a:gd name="connsiteX31" fmla="*/ 1230489 w 6310489"/>
              <a:gd name="connsiteY31" fmla="*/ 1897193 h 3026082"/>
              <a:gd name="connsiteX32" fmla="*/ 1298222 w 6310489"/>
              <a:gd name="connsiteY32" fmla="*/ 1931059 h 3026082"/>
              <a:gd name="connsiteX33" fmla="*/ 1422400 w 6310489"/>
              <a:gd name="connsiteY33" fmla="*/ 1942348 h 3026082"/>
              <a:gd name="connsiteX34" fmla="*/ 1512711 w 6310489"/>
              <a:gd name="connsiteY34" fmla="*/ 1953637 h 3026082"/>
              <a:gd name="connsiteX35" fmla="*/ 1738489 w 6310489"/>
              <a:gd name="connsiteY35" fmla="*/ 1931059 h 3026082"/>
              <a:gd name="connsiteX36" fmla="*/ 1794934 w 6310489"/>
              <a:gd name="connsiteY36" fmla="*/ 1919771 h 3026082"/>
              <a:gd name="connsiteX37" fmla="*/ 1873956 w 6310489"/>
              <a:gd name="connsiteY37" fmla="*/ 1908482 h 3026082"/>
              <a:gd name="connsiteX38" fmla="*/ 1952978 w 6310489"/>
              <a:gd name="connsiteY38" fmla="*/ 1885904 h 3026082"/>
              <a:gd name="connsiteX39" fmla="*/ 1975556 w 6310489"/>
              <a:gd name="connsiteY39" fmla="*/ 1942348 h 3026082"/>
              <a:gd name="connsiteX40" fmla="*/ 1952978 w 6310489"/>
              <a:gd name="connsiteY40" fmla="*/ 2235859 h 3026082"/>
              <a:gd name="connsiteX41" fmla="*/ 1930400 w 6310489"/>
              <a:gd name="connsiteY41" fmla="*/ 2371326 h 3026082"/>
              <a:gd name="connsiteX42" fmla="*/ 1952978 w 6310489"/>
              <a:gd name="connsiteY42" fmla="*/ 2619682 h 3026082"/>
              <a:gd name="connsiteX43" fmla="*/ 1975556 w 6310489"/>
              <a:gd name="connsiteY43" fmla="*/ 2676126 h 3026082"/>
              <a:gd name="connsiteX44" fmla="*/ 1998134 w 6310489"/>
              <a:gd name="connsiteY44" fmla="*/ 2721282 h 3026082"/>
              <a:gd name="connsiteX45" fmla="*/ 2088445 w 6310489"/>
              <a:gd name="connsiteY45" fmla="*/ 2789015 h 3026082"/>
              <a:gd name="connsiteX46" fmla="*/ 2223911 w 6310489"/>
              <a:gd name="connsiteY46" fmla="*/ 2856748 h 3026082"/>
              <a:gd name="connsiteX47" fmla="*/ 2381956 w 6310489"/>
              <a:gd name="connsiteY47" fmla="*/ 2879326 h 3026082"/>
              <a:gd name="connsiteX48" fmla="*/ 2449689 w 6310489"/>
              <a:gd name="connsiteY48" fmla="*/ 2913193 h 3026082"/>
              <a:gd name="connsiteX49" fmla="*/ 2596445 w 6310489"/>
              <a:gd name="connsiteY49" fmla="*/ 2958348 h 3026082"/>
              <a:gd name="connsiteX50" fmla="*/ 2686756 w 6310489"/>
              <a:gd name="connsiteY50" fmla="*/ 2992215 h 3026082"/>
              <a:gd name="connsiteX51" fmla="*/ 2867378 w 6310489"/>
              <a:gd name="connsiteY51" fmla="*/ 3026082 h 3026082"/>
              <a:gd name="connsiteX52" fmla="*/ 3352800 w 6310489"/>
              <a:gd name="connsiteY52" fmla="*/ 3014793 h 3026082"/>
              <a:gd name="connsiteX53" fmla="*/ 3578578 w 6310489"/>
              <a:gd name="connsiteY53" fmla="*/ 2992215 h 3026082"/>
              <a:gd name="connsiteX54" fmla="*/ 3691467 w 6310489"/>
              <a:gd name="connsiteY54" fmla="*/ 2980926 h 3026082"/>
              <a:gd name="connsiteX55" fmla="*/ 3872089 w 6310489"/>
              <a:gd name="connsiteY55" fmla="*/ 2958348 h 3026082"/>
              <a:gd name="connsiteX56" fmla="*/ 3951111 w 6310489"/>
              <a:gd name="connsiteY56" fmla="*/ 2935771 h 3026082"/>
              <a:gd name="connsiteX57" fmla="*/ 4075289 w 6310489"/>
              <a:gd name="connsiteY57" fmla="*/ 2890615 h 3026082"/>
              <a:gd name="connsiteX58" fmla="*/ 4470400 w 6310489"/>
              <a:gd name="connsiteY58" fmla="*/ 2800304 h 3026082"/>
              <a:gd name="connsiteX59" fmla="*/ 4605867 w 6310489"/>
              <a:gd name="connsiteY59" fmla="*/ 2755148 h 3026082"/>
              <a:gd name="connsiteX60" fmla="*/ 4707467 w 6310489"/>
              <a:gd name="connsiteY60" fmla="*/ 2732571 h 3026082"/>
              <a:gd name="connsiteX61" fmla="*/ 4854222 w 6310489"/>
              <a:gd name="connsiteY61" fmla="*/ 2676126 h 3026082"/>
              <a:gd name="connsiteX62" fmla="*/ 5080000 w 6310489"/>
              <a:gd name="connsiteY62" fmla="*/ 2518082 h 3026082"/>
              <a:gd name="connsiteX63" fmla="*/ 5181600 w 6310489"/>
              <a:gd name="connsiteY63" fmla="*/ 2472926 h 3026082"/>
              <a:gd name="connsiteX64" fmla="*/ 5305778 w 6310489"/>
              <a:gd name="connsiteY64" fmla="*/ 2450348 h 3026082"/>
              <a:gd name="connsiteX65" fmla="*/ 5384800 w 6310489"/>
              <a:gd name="connsiteY65" fmla="*/ 2405193 h 3026082"/>
              <a:gd name="connsiteX66" fmla="*/ 5418667 w 6310489"/>
              <a:gd name="connsiteY66" fmla="*/ 2393904 h 3026082"/>
              <a:gd name="connsiteX67" fmla="*/ 5621867 w 6310489"/>
              <a:gd name="connsiteY67" fmla="*/ 2292304 h 3026082"/>
              <a:gd name="connsiteX68" fmla="*/ 5904089 w 6310489"/>
              <a:gd name="connsiteY68" fmla="*/ 2201993 h 3026082"/>
              <a:gd name="connsiteX69" fmla="*/ 5949245 w 6310489"/>
              <a:gd name="connsiteY69" fmla="*/ 2168126 h 3026082"/>
              <a:gd name="connsiteX70" fmla="*/ 5983111 w 6310489"/>
              <a:gd name="connsiteY70" fmla="*/ 2134259 h 3026082"/>
              <a:gd name="connsiteX71" fmla="*/ 6062134 w 6310489"/>
              <a:gd name="connsiteY71" fmla="*/ 2100393 h 3026082"/>
              <a:gd name="connsiteX72" fmla="*/ 6175022 w 6310489"/>
              <a:gd name="connsiteY72" fmla="*/ 2032659 h 3026082"/>
              <a:gd name="connsiteX73" fmla="*/ 6197600 w 6310489"/>
              <a:gd name="connsiteY73" fmla="*/ 1987504 h 3026082"/>
              <a:gd name="connsiteX74" fmla="*/ 6242756 w 6310489"/>
              <a:gd name="connsiteY74" fmla="*/ 1931059 h 3026082"/>
              <a:gd name="connsiteX75" fmla="*/ 6276622 w 6310489"/>
              <a:gd name="connsiteY75" fmla="*/ 1829459 h 3026082"/>
              <a:gd name="connsiteX76" fmla="*/ 6287911 w 6310489"/>
              <a:gd name="connsiteY76" fmla="*/ 1795593 h 3026082"/>
              <a:gd name="connsiteX77" fmla="*/ 6310489 w 6310489"/>
              <a:gd name="connsiteY77" fmla="*/ 1682704 h 3026082"/>
              <a:gd name="connsiteX78" fmla="*/ 6299200 w 6310489"/>
              <a:gd name="connsiteY78" fmla="*/ 1355326 h 3026082"/>
              <a:gd name="connsiteX79" fmla="*/ 6265334 w 6310489"/>
              <a:gd name="connsiteY79" fmla="*/ 1276304 h 3026082"/>
              <a:gd name="connsiteX80" fmla="*/ 6220178 w 6310489"/>
              <a:gd name="connsiteY80" fmla="*/ 1242437 h 3026082"/>
              <a:gd name="connsiteX81" fmla="*/ 6186311 w 6310489"/>
              <a:gd name="connsiteY81" fmla="*/ 1219859 h 3026082"/>
              <a:gd name="connsiteX82" fmla="*/ 6062134 w 6310489"/>
              <a:gd name="connsiteY82" fmla="*/ 1208571 h 3026082"/>
              <a:gd name="connsiteX83" fmla="*/ 5994400 w 6310489"/>
              <a:gd name="connsiteY83" fmla="*/ 1185993 h 3026082"/>
              <a:gd name="connsiteX84" fmla="*/ 5960534 w 6310489"/>
              <a:gd name="connsiteY84" fmla="*/ 1174704 h 3026082"/>
              <a:gd name="connsiteX85" fmla="*/ 5926667 w 6310489"/>
              <a:gd name="connsiteY85" fmla="*/ 1152126 h 3026082"/>
              <a:gd name="connsiteX86" fmla="*/ 5881511 w 6310489"/>
              <a:gd name="connsiteY86" fmla="*/ 1129548 h 3026082"/>
              <a:gd name="connsiteX87" fmla="*/ 5802489 w 6310489"/>
              <a:gd name="connsiteY87" fmla="*/ 1084393 h 3026082"/>
              <a:gd name="connsiteX88" fmla="*/ 5768622 w 6310489"/>
              <a:gd name="connsiteY88" fmla="*/ 1050526 h 3026082"/>
              <a:gd name="connsiteX89" fmla="*/ 5689600 w 6310489"/>
              <a:gd name="connsiteY89" fmla="*/ 1039237 h 3026082"/>
              <a:gd name="connsiteX90" fmla="*/ 5621867 w 6310489"/>
              <a:gd name="connsiteY90" fmla="*/ 1005371 h 3026082"/>
              <a:gd name="connsiteX91" fmla="*/ 5565422 w 6310489"/>
              <a:gd name="connsiteY91" fmla="*/ 948926 h 3026082"/>
              <a:gd name="connsiteX92" fmla="*/ 5542845 w 6310489"/>
              <a:gd name="connsiteY92" fmla="*/ 915059 h 3026082"/>
              <a:gd name="connsiteX93" fmla="*/ 5508978 w 6310489"/>
              <a:gd name="connsiteY93" fmla="*/ 869904 h 3026082"/>
              <a:gd name="connsiteX94" fmla="*/ 5497689 w 6310489"/>
              <a:gd name="connsiteY94" fmla="*/ 836037 h 3026082"/>
              <a:gd name="connsiteX95" fmla="*/ 5407378 w 6310489"/>
              <a:gd name="connsiteY95" fmla="*/ 666704 h 3026082"/>
              <a:gd name="connsiteX96" fmla="*/ 5362222 w 6310489"/>
              <a:gd name="connsiteY96" fmla="*/ 598971 h 3026082"/>
              <a:gd name="connsiteX97" fmla="*/ 5283200 w 6310489"/>
              <a:gd name="connsiteY97" fmla="*/ 531237 h 3026082"/>
              <a:gd name="connsiteX98" fmla="*/ 5170311 w 6310489"/>
              <a:gd name="connsiteY98" fmla="*/ 486082 h 3026082"/>
              <a:gd name="connsiteX99" fmla="*/ 5057422 w 6310489"/>
              <a:gd name="connsiteY99" fmla="*/ 452215 h 3026082"/>
              <a:gd name="connsiteX100" fmla="*/ 4639734 w 6310489"/>
              <a:gd name="connsiteY100" fmla="*/ 440926 h 3026082"/>
              <a:gd name="connsiteX101" fmla="*/ 4391378 w 6310489"/>
              <a:gd name="connsiteY101" fmla="*/ 474793 h 3026082"/>
              <a:gd name="connsiteX102" fmla="*/ 4176889 w 6310489"/>
              <a:gd name="connsiteY102" fmla="*/ 486082 h 3026082"/>
              <a:gd name="connsiteX103" fmla="*/ 4109156 w 6310489"/>
              <a:gd name="connsiteY103" fmla="*/ 508659 h 3026082"/>
              <a:gd name="connsiteX104" fmla="*/ 4064000 w 6310489"/>
              <a:gd name="connsiteY104" fmla="*/ 519948 h 3026082"/>
              <a:gd name="connsiteX105" fmla="*/ 3939822 w 6310489"/>
              <a:gd name="connsiteY105" fmla="*/ 565104 h 3026082"/>
              <a:gd name="connsiteX106" fmla="*/ 3894667 w 6310489"/>
              <a:gd name="connsiteY106" fmla="*/ 598971 h 3026082"/>
              <a:gd name="connsiteX107" fmla="*/ 3838222 w 6310489"/>
              <a:gd name="connsiteY107" fmla="*/ 655415 h 3026082"/>
              <a:gd name="connsiteX108" fmla="*/ 3793067 w 6310489"/>
              <a:gd name="connsiteY108" fmla="*/ 677993 h 3026082"/>
              <a:gd name="connsiteX109" fmla="*/ 3770489 w 6310489"/>
              <a:gd name="connsiteY109" fmla="*/ 711859 h 3026082"/>
              <a:gd name="connsiteX110" fmla="*/ 3657600 w 6310489"/>
              <a:gd name="connsiteY110" fmla="*/ 790882 h 3026082"/>
              <a:gd name="connsiteX111" fmla="*/ 3623734 w 6310489"/>
              <a:gd name="connsiteY111" fmla="*/ 813459 h 3026082"/>
              <a:gd name="connsiteX112" fmla="*/ 3589867 w 6310489"/>
              <a:gd name="connsiteY112" fmla="*/ 847326 h 3026082"/>
              <a:gd name="connsiteX113" fmla="*/ 3556000 w 6310489"/>
              <a:gd name="connsiteY113" fmla="*/ 858615 h 3026082"/>
              <a:gd name="connsiteX114" fmla="*/ 3510845 w 6310489"/>
              <a:gd name="connsiteY114" fmla="*/ 847326 h 3026082"/>
              <a:gd name="connsiteX115" fmla="*/ 3420534 w 6310489"/>
              <a:gd name="connsiteY115" fmla="*/ 790882 h 3026082"/>
              <a:gd name="connsiteX116" fmla="*/ 3386667 w 6310489"/>
              <a:gd name="connsiteY116" fmla="*/ 768304 h 3026082"/>
              <a:gd name="connsiteX117" fmla="*/ 3352800 w 6310489"/>
              <a:gd name="connsiteY117" fmla="*/ 734437 h 3026082"/>
              <a:gd name="connsiteX118" fmla="*/ 3318934 w 6310489"/>
              <a:gd name="connsiteY118" fmla="*/ 723148 h 3026082"/>
              <a:gd name="connsiteX119" fmla="*/ 3262489 w 6310489"/>
              <a:gd name="connsiteY119" fmla="*/ 689282 h 3026082"/>
              <a:gd name="connsiteX120" fmla="*/ 3228622 w 6310489"/>
              <a:gd name="connsiteY120" fmla="*/ 644126 h 3026082"/>
              <a:gd name="connsiteX121" fmla="*/ 3194756 w 6310489"/>
              <a:gd name="connsiteY121" fmla="*/ 610259 h 3026082"/>
              <a:gd name="connsiteX122" fmla="*/ 3172178 w 6310489"/>
              <a:gd name="connsiteY122" fmla="*/ 565104 h 3026082"/>
              <a:gd name="connsiteX123" fmla="*/ 3149600 w 6310489"/>
              <a:gd name="connsiteY123" fmla="*/ 486082 h 3026082"/>
              <a:gd name="connsiteX124" fmla="*/ 3127022 w 6310489"/>
              <a:gd name="connsiteY124" fmla="*/ 440926 h 3026082"/>
              <a:gd name="connsiteX125" fmla="*/ 3115734 w 6310489"/>
              <a:gd name="connsiteY125" fmla="*/ 407059 h 3026082"/>
              <a:gd name="connsiteX126" fmla="*/ 3093156 w 6310489"/>
              <a:gd name="connsiteY126" fmla="*/ 361904 h 3026082"/>
              <a:gd name="connsiteX127" fmla="*/ 3070578 w 6310489"/>
              <a:gd name="connsiteY127" fmla="*/ 305459 h 3026082"/>
              <a:gd name="connsiteX128" fmla="*/ 2957689 w 6310489"/>
              <a:gd name="connsiteY128" fmla="*/ 237726 h 3026082"/>
              <a:gd name="connsiteX129" fmla="*/ 2923822 w 6310489"/>
              <a:gd name="connsiteY129" fmla="*/ 215148 h 3026082"/>
              <a:gd name="connsiteX130" fmla="*/ 2765778 w 6310489"/>
              <a:gd name="connsiteY130" fmla="*/ 181282 h 3026082"/>
              <a:gd name="connsiteX131" fmla="*/ 2596445 w 6310489"/>
              <a:gd name="connsiteY131" fmla="*/ 136126 h 3026082"/>
              <a:gd name="connsiteX132" fmla="*/ 2472267 w 6310489"/>
              <a:gd name="connsiteY132" fmla="*/ 102259 h 3026082"/>
              <a:gd name="connsiteX133" fmla="*/ 2314222 w 6310489"/>
              <a:gd name="connsiteY133" fmla="*/ 90971 h 3026082"/>
              <a:gd name="connsiteX134" fmla="*/ 2257778 w 6310489"/>
              <a:gd name="connsiteY134" fmla="*/ 79682 h 3026082"/>
              <a:gd name="connsiteX135" fmla="*/ 2223911 w 6310489"/>
              <a:gd name="connsiteY135" fmla="*/ 68393 h 3026082"/>
              <a:gd name="connsiteX136" fmla="*/ 2144889 w 6310489"/>
              <a:gd name="connsiteY136" fmla="*/ 57104 h 3026082"/>
              <a:gd name="connsiteX137" fmla="*/ 1941689 w 6310489"/>
              <a:gd name="connsiteY137" fmla="*/ 79682 h 3026082"/>
              <a:gd name="connsiteX138" fmla="*/ 1907822 w 6310489"/>
              <a:gd name="connsiteY138" fmla="*/ 90971 h 3026082"/>
              <a:gd name="connsiteX139" fmla="*/ 1840089 w 6310489"/>
              <a:gd name="connsiteY139" fmla="*/ 136126 h 3026082"/>
              <a:gd name="connsiteX140" fmla="*/ 1806222 w 6310489"/>
              <a:gd name="connsiteY140" fmla="*/ 158704 h 3026082"/>
              <a:gd name="connsiteX141" fmla="*/ 1738489 w 6310489"/>
              <a:gd name="connsiteY141" fmla="*/ 147415 h 3026082"/>
              <a:gd name="connsiteX142" fmla="*/ 1670756 w 6310489"/>
              <a:gd name="connsiteY142" fmla="*/ 79682 h 3026082"/>
              <a:gd name="connsiteX143" fmla="*/ 1659467 w 6310489"/>
              <a:gd name="connsiteY143" fmla="*/ 45815 h 3026082"/>
              <a:gd name="connsiteX144" fmla="*/ 1625600 w 6310489"/>
              <a:gd name="connsiteY144" fmla="*/ 34526 h 3026082"/>
              <a:gd name="connsiteX145" fmla="*/ 1591734 w 6310489"/>
              <a:gd name="connsiteY145" fmla="*/ 11948 h 3026082"/>
              <a:gd name="connsiteX146" fmla="*/ 1512711 w 6310489"/>
              <a:gd name="connsiteY146" fmla="*/ 659 h 3026082"/>
              <a:gd name="connsiteX147" fmla="*/ 1433689 w 6310489"/>
              <a:gd name="connsiteY147" fmla="*/ 659 h 302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310489" h="3026082">
                <a:moveTo>
                  <a:pt x="1433689" y="659"/>
                </a:moveTo>
                <a:lnTo>
                  <a:pt x="1433689" y="659"/>
                </a:lnTo>
                <a:cubicBezTo>
                  <a:pt x="1374135" y="6073"/>
                  <a:pt x="1298367" y="3402"/>
                  <a:pt x="1241778" y="34526"/>
                </a:cubicBezTo>
                <a:cubicBezTo>
                  <a:pt x="1186902" y="64708"/>
                  <a:pt x="1142374" y="114136"/>
                  <a:pt x="1083734" y="136126"/>
                </a:cubicBezTo>
                <a:cubicBezTo>
                  <a:pt x="1053630" y="147415"/>
                  <a:pt x="1023740" y="159293"/>
                  <a:pt x="993422" y="169993"/>
                </a:cubicBezTo>
                <a:cubicBezTo>
                  <a:pt x="959759" y="181874"/>
                  <a:pt x="924832" y="190267"/>
                  <a:pt x="891822" y="203859"/>
                </a:cubicBezTo>
                <a:cubicBezTo>
                  <a:pt x="860700" y="216674"/>
                  <a:pt x="831964" y="234684"/>
                  <a:pt x="801511" y="249015"/>
                </a:cubicBezTo>
                <a:cubicBezTo>
                  <a:pt x="767978" y="264796"/>
                  <a:pt x="732665" y="276831"/>
                  <a:pt x="699911" y="294171"/>
                </a:cubicBezTo>
                <a:cubicBezTo>
                  <a:pt x="668537" y="310781"/>
                  <a:pt x="640541" y="333211"/>
                  <a:pt x="609600" y="350615"/>
                </a:cubicBezTo>
                <a:cubicBezTo>
                  <a:pt x="531536" y="394526"/>
                  <a:pt x="517852" y="387889"/>
                  <a:pt x="451556" y="440926"/>
                </a:cubicBezTo>
                <a:cubicBezTo>
                  <a:pt x="434934" y="454224"/>
                  <a:pt x="423203" y="473013"/>
                  <a:pt x="406400" y="486082"/>
                </a:cubicBezTo>
                <a:cubicBezTo>
                  <a:pt x="327911" y="547129"/>
                  <a:pt x="368609" y="490006"/>
                  <a:pt x="293511" y="565104"/>
                </a:cubicBezTo>
                <a:cubicBezTo>
                  <a:pt x="252004" y="606611"/>
                  <a:pt x="238522" y="642186"/>
                  <a:pt x="203200" y="689282"/>
                </a:cubicBezTo>
                <a:cubicBezTo>
                  <a:pt x="174286" y="727834"/>
                  <a:pt x="134440" y="759069"/>
                  <a:pt x="112889" y="802171"/>
                </a:cubicBezTo>
                <a:cubicBezTo>
                  <a:pt x="60594" y="906761"/>
                  <a:pt x="91533" y="868683"/>
                  <a:pt x="33867" y="926348"/>
                </a:cubicBezTo>
                <a:cubicBezTo>
                  <a:pt x="30104" y="941400"/>
                  <a:pt x="25353" y="956239"/>
                  <a:pt x="22578" y="971504"/>
                </a:cubicBezTo>
                <a:cubicBezTo>
                  <a:pt x="1823" y="1085655"/>
                  <a:pt x="23184" y="1014841"/>
                  <a:pt x="0" y="1084393"/>
                </a:cubicBezTo>
                <a:cubicBezTo>
                  <a:pt x="34374" y="1325008"/>
                  <a:pt x="-487" y="1161953"/>
                  <a:pt x="56445" y="1332748"/>
                </a:cubicBezTo>
                <a:cubicBezTo>
                  <a:pt x="61351" y="1347467"/>
                  <a:pt x="61622" y="1363643"/>
                  <a:pt x="67734" y="1377904"/>
                </a:cubicBezTo>
                <a:cubicBezTo>
                  <a:pt x="79523" y="1405411"/>
                  <a:pt x="103832" y="1425292"/>
                  <a:pt x="124178" y="1445637"/>
                </a:cubicBezTo>
                <a:cubicBezTo>
                  <a:pt x="164316" y="1525913"/>
                  <a:pt x="121670" y="1463199"/>
                  <a:pt x="191911" y="1513371"/>
                </a:cubicBezTo>
                <a:cubicBezTo>
                  <a:pt x="298696" y="1589645"/>
                  <a:pt x="147179" y="1507938"/>
                  <a:pt x="270934" y="1569815"/>
                </a:cubicBezTo>
                <a:cubicBezTo>
                  <a:pt x="336867" y="1635750"/>
                  <a:pt x="273089" y="1579111"/>
                  <a:pt x="395111" y="1648837"/>
                </a:cubicBezTo>
                <a:cubicBezTo>
                  <a:pt x="418671" y="1662300"/>
                  <a:pt x="438574" y="1681858"/>
                  <a:pt x="462845" y="1693993"/>
                </a:cubicBezTo>
                <a:cubicBezTo>
                  <a:pt x="491601" y="1708371"/>
                  <a:pt x="523305" y="1715919"/>
                  <a:pt x="553156" y="1727859"/>
                </a:cubicBezTo>
                <a:cubicBezTo>
                  <a:pt x="579764" y="1738502"/>
                  <a:pt x="606158" y="1749717"/>
                  <a:pt x="632178" y="1761726"/>
                </a:cubicBezTo>
                <a:cubicBezTo>
                  <a:pt x="655097" y="1772304"/>
                  <a:pt x="675964" y="1787611"/>
                  <a:pt x="699911" y="1795593"/>
                </a:cubicBezTo>
                <a:cubicBezTo>
                  <a:pt x="721626" y="1802831"/>
                  <a:pt x="745067" y="1803119"/>
                  <a:pt x="767645" y="1806882"/>
                </a:cubicBezTo>
                <a:cubicBezTo>
                  <a:pt x="786460" y="1814408"/>
                  <a:pt x="804539" y="1824127"/>
                  <a:pt x="824089" y="1829459"/>
                </a:cubicBezTo>
                <a:cubicBezTo>
                  <a:pt x="887137" y="1846654"/>
                  <a:pt x="1038151" y="1849894"/>
                  <a:pt x="1072445" y="1852037"/>
                </a:cubicBezTo>
                <a:cubicBezTo>
                  <a:pt x="1095023" y="1859563"/>
                  <a:pt x="1117218" y="1868353"/>
                  <a:pt x="1140178" y="1874615"/>
                </a:cubicBezTo>
                <a:cubicBezTo>
                  <a:pt x="1182814" y="1886243"/>
                  <a:pt x="1194220" y="1881073"/>
                  <a:pt x="1230489" y="1897193"/>
                </a:cubicBezTo>
                <a:cubicBezTo>
                  <a:pt x="1253556" y="1907445"/>
                  <a:pt x="1273650" y="1925278"/>
                  <a:pt x="1298222" y="1931059"/>
                </a:cubicBezTo>
                <a:cubicBezTo>
                  <a:pt x="1338681" y="1940579"/>
                  <a:pt x="1381065" y="1937997"/>
                  <a:pt x="1422400" y="1942348"/>
                </a:cubicBezTo>
                <a:cubicBezTo>
                  <a:pt x="1452571" y="1945524"/>
                  <a:pt x="1482607" y="1949874"/>
                  <a:pt x="1512711" y="1953637"/>
                </a:cubicBezTo>
                <a:lnTo>
                  <a:pt x="1738489" y="1931059"/>
                </a:lnTo>
                <a:cubicBezTo>
                  <a:pt x="1757540" y="1928773"/>
                  <a:pt x="1776008" y="1922925"/>
                  <a:pt x="1794934" y="1919771"/>
                </a:cubicBezTo>
                <a:cubicBezTo>
                  <a:pt x="1821180" y="1915397"/>
                  <a:pt x="1847777" y="1913242"/>
                  <a:pt x="1873956" y="1908482"/>
                </a:cubicBezTo>
                <a:cubicBezTo>
                  <a:pt x="1905139" y="1902812"/>
                  <a:pt x="1923963" y="1895576"/>
                  <a:pt x="1952978" y="1885904"/>
                </a:cubicBezTo>
                <a:cubicBezTo>
                  <a:pt x="1960504" y="1904719"/>
                  <a:pt x="1974636" y="1922105"/>
                  <a:pt x="1975556" y="1942348"/>
                </a:cubicBezTo>
                <a:cubicBezTo>
                  <a:pt x="1977757" y="1990766"/>
                  <a:pt x="1963106" y="2164961"/>
                  <a:pt x="1952978" y="2235859"/>
                </a:cubicBezTo>
                <a:cubicBezTo>
                  <a:pt x="1946504" y="2281177"/>
                  <a:pt x="1930400" y="2371326"/>
                  <a:pt x="1930400" y="2371326"/>
                </a:cubicBezTo>
                <a:cubicBezTo>
                  <a:pt x="1933099" y="2417213"/>
                  <a:pt x="1932031" y="2549860"/>
                  <a:pt x="1952978" y="2619682"/>
                </a:cubicBezTo>
                <a:cubicBezTo>
                  <a:pt x="1958801" y="2639091"/>
                  <a:pt x="1967326" y="2657608"/>
                  <a:pt x="1975556" y="2676126"/>
                </a:cubicBezTo>
                <a:cubicBezTo>
                  <a:pt x="1982391" y="2691504"/>
                  <a:pt x="1986234" y="2709382"/>
                  <a:pt x="1998134" y="2721282"/>
                </a:cubicBezTo>
                <a:cubicBezTo>
                  <a:pt x="2024742" y="2747890"/>
                  <a:pt x="2054788" y="2772187"/>
                  <a:pt x="2088445" y="2789015"/>
                </a:cubicBezTo>
                <a:cubicBezTo>
                  <a:pt x="2133600" y="2811593"/>
                  <a:pt x="2173735" y="2851173"/>
                  <a:pt x="2223911" y="2856748"/>
                </a:cubicBezTo>
                <a:cubicBezTo>
                  <a:pt x="2344581" y="2870156"/>
                  <a:pt x="2292098" y="2861354"/>
                  <a:pt x="2381956" y="2879326"/>
                </a:cubicBezTo>
                <a:cubicBezTo>
                  <a:pt x="2404534" y="2890615"/>
                  <a:pt x="2426388" y="2903484"/>
                  <a:pt x="2449689" y="2913193"/>
                </a:cubicBezTo>
                <a:cubicBezTo>
                  <a:pt x="2500291" y="2934277"/>
                  <a:pt x="2544175" y="2940925"/>
                  <a:pt x="2596445" y="2958348"/>
                </a:cubicBezTo>
                <a:cubicBezTo>
                  <a:pt x="2626946" y="2968515"/>
                  <a:pt x="2656069" y="2982625"/>
                  <a:pt x="2686756" y="2992215"/>
                </a:cubicBezTo>
                <a:cubicBezTo>
                  <a:pt x="2766585" y="3017162"/>
                  <a:pt x="2785300" y="3015822"/>
                  <a:pt x="2867378" y="3026082"/>
                </a:cubicBezTo>
                <a:lnTo>
                  <a:pt x="3352800" y="3014793"/>
                </a:lnTo>
                <a:cubicBezTo>
                  <a:pt x="3401007" y="3013008"/>
                  <a:pt x="3525774" y="2997773"/>
                  <a:pt x="3578578" y="2992215"/>
                </a:cubicBezTo>
                <a:lnTo>
                  <a:pt x="3691467" y="2980926"/>
                </a:lnTo>
                <a:lnTo>
                  <a:pt x="3872089" y="2958348"/>
                </a:lnTo>
                <a:cubicBezTo>
                  <a:pt x="3898430" y="2950822"/>
                  <a:pt x="3925122" y="2944434"/>
                  <a:pt x="3951111" y="2935771"/>
                </a:cubicBezTo>
                <a:cubicBezTo>
                  <a:pt x="3992895" y="2921843"/>
                  <a:pt x="4032732" y="2901964"/>
                  <a:pt x="4075289" y="2890615"/>
                </a:cubicBezTo>
                <a:cubicBezTo>
                  <a:pt x="4606503" y="2748957"/>
                  <a:pt x="4001452" y="2934289"/>
                  <a:pt x="4470400" y="2800304"/>
                </a:cubicBezTo>
                <a:cubicBezTo>
                  <a:pt x="4516167" y="2787228"/>
                  <a:pt x="4560100" y="2768224"/>
                  <a:pt x="4605867" y="2755148"/>
                </a:cubicBezTo>
                <a:cubicBezTo>
                  <a:pt x="4639225" y="2745617"/>
                  <a:pt x="4674407" y="2743090"/>
                  <a:pt x="4707467" y="2732571"/>
                </a:cubicBezTo>
                <a:cubicBezTo>
                  <a:pt x="4757412" y="2716680"/>
                  <a:pt x="4854222" y="2676126"/>
                  <a:pt x="4854222" y="2676126"/>
                </a:cubicBezTo>
                <a:cubicBezTo>
                  <a:pt x="4947327" y="2583023"/>
                  <a:pt x="4912307" y="2608916"/>
                  <a:pt x="5080000" y="2518082"/>
                </a:cubicBezTo>
                <a:cubicBezTo>
                  <a:pt x="5112587" y="2500430"/>
                  <a:pt x="5146102" y="2483575"/>
                  <a:pt x="5181600" y="2472926"/>
                </a:cubicBezTo>
                <a:cubicBezTo>
                  <a:pt x="5221897" y="2460837"/>
                  <a:pt x="5264385" y="2457874"/>
                  <a:pt x="5305778" y="2450348"/>
                </a:cubicBezTo>
                <a:cubicBezTo>
                  <a:pt x="5332119" y="2435296"/>
                  <a:pt x="5357665" y="2418760"/>
                  <a:pt x="5384800" y="2405193"/>
                </a:cubicBezTo>
                <a:cubicBezTo>
                  <a:pt x="5395443" y="2399871"/>
                  <a:pt x="5408024" y="2399226"/>
                  <a:pt x="5418667" y="2393904"/>
                </a:cubicBezTo>
                <a:cubicBezTo>
                  <a:pt x="5502154" y="2352161"/>
                  <a:pt x="5539531" y="2320607"/>
                  <a:pt x="5621867" y="2292304"/>
                </a:cubicBezTo>
                <a:cubicBezTo>
                  <a:pt x="5715275" y="2260195"/>
                  <a:pt x="5904089" y="2201993"/>
                  <a:pt x="5904089" y="2201993"/>
                </a:cubicBezTo>
                <a:cubicBezTo>
                  <a:pt x="5919141" y="2190704"/>
                  <a:pt x="5934960" y="2180371"/>
                  <a:pt x="5949245" y="2168126"/>
                </a:cubicBezTo>
                <a:cubicBezTo>
                  <a:pt x="5961366" y="2157736"/>
                  <a:pt x="5969421" y="2142473"/>
                  <a:pt x="5983111" y="2134259"/>
                </a:cubicBezTo>
                <a:cubicBezTo>
                  <a:pt x="6007685" y="2119515"/>
                  <a:pt x="6036045" y="2112252"/>
                  <a:pt x="6062134" y="2100393"/>
                </a:cubicBezTo>
                <a:cubicBezTo>
                  <a:pt x="6116678" y="2075600"/>
                  <a:pt x="6117282" y="2071153"/>
                  <a:pt x="6175022" y="2032659"/>
                </a:cubicBezTo>
                <a:cubicBezTo>
                  <a:pt x="6182548" y="2017607"/>
                  <a:pt x="6188265" y="2001506"/>
                  <a:pt x="6197600" y="1987504"/>
                </a:cubicBezTo>
                <a:cubicBezTo>
                  <a:pt x="6210966" y="1967456"/>
                  <a:pt x="6230359" y="1951720"/>
                  <a:pt x="6242756" y="1931059"/>
                </a:cubicBezTo>
                <a:cubicBezTo>
                  <a:pt x="6263989" y="1895670"/>
                  <a:pt x="6265861" y="1867124"/>
                  <a:pt x="6276622" y="1829459"/>
                </a:cubicBezTo>
                <a:cubicBezTo>
                  <a:pt x="6279891" y="1818017"/>
                  <a:pt x="6285235" y="1807188"/>
                  <a:pt x="6287911" y="1795593"/>
                </a:cubicBezTo>
                <a:cubicBezTo>
                  <a:pt x="6296540" y="1758201"/>
                  <a:pt x="6310489" y="1682704"/>
                  <a:pt x="6310489" y="1682704"/>
                </a:cubicBezTo>
                <a:cubicBezTo>
                  <a:pt x="6306726" y="1573578"/>
                  <a:pt x="6305806" y="1464317"/>
                  <a:pt x="6299200" y="1355326"/>
                </a:cubicBezTo>
                <a:cubicBezTo>
                  <a:pt x="6297529" y="1327748"/>
                  <a:pt x="6285229" y="1296199"/>
                  <a:pt x="6265334" y="1276304"/>
                </a:cubicBezTo>
                <a:cubicBezTo>
                  <a:pt x="6252030" y="1263000"/>
                  <a:pt x="6235488" y="1253373"/>
                  <a:pt x="6220178" y="1242437"/>
                </a:cubicBezTo>
                <a:cubicBezTo>
                  <a:pt x="6209138" y="1234551"/>
                  <a:pt x="6199578" y="1222702"/>
                  <a:pt x="6186311" y="1219859"/>
                </a:cubicBezTo>
                <a:cubicBezTo>
                  <a:pt x="6145671" y="1211150"/>
                  <a:pt x="6103526" y="1212334"/>
                  <a:pt x="6062134" y="1208571"/>
                </a:cubicBezTo>
                <a:lnTo>
                  <a:pt x="5994400" y="1185993"/>
                </a:lnTo>
                <a:cubicBezTo>
                  <a:pt x="5983111" y="1182230"/>
                  <a:pt x="5970435" y="1181305"/>
                  <a:pt x="5960534" y="1174704"/>
                </a:cubicBezTo>
                <a:cubicBezTo>
                  <a:pt x="5949245" y="1167178"/>
                  <a:pt x="5938447" y="1158857"/>
                  <a:pt x="5926667" y="1152126"/>
                </a:cubicBezTo>
                <a:cubicBezTo>
                  <a:pt x="5912056" y="1143777"/>
                  <a:pt x="5895205" y="1139329"/>
                  <a:pt x="5881511" y="1129548"/>
                </a:cubicBezTo>
                <a:cubicBezTo>
                  <a:pt x="5809082" y="1077813"/>
                  <a:pt x="5889949" y="1106258"/>
                  <a:pt x="5802489" y="1084393"/>
                </a:cubicBezTo>
                <a:cubicBezTo>
                  <a:pt x="5791200" y="1073104"/>
                  <a:pt x="5783445" y="1056455"/>
                  <a:pt x="5768622" y="1050526"/>
                </a:cubicBezTo>
                <a:cubicBezTo>
                  <a:pt x="5743917" y="1040644"/>
                  <a:pt x="5715691" y="1044455"/>
                  <a:pt x="5689600" y="1039237"/>
                </a:cubicBezTo>
                <a:cubicBezTo>
                  <a:pt x="5656218" y="1032560"/>
                  <a:pt x="5650408" y="1024397"/>
                  <a:pt x="5621867" y="1005371"/>
                </a:cubicBezTo>
                <a:cubicBezTo>
                  <a:pt x="5561656" y="915055"/>
                  <a:pt x="5640685" y="1024190"/>
                  <a:pt x="5565422" y="948926"/>
                </a:cubicBezTo>
                <a:cubicBezTo>
                  <a:pt x="5555828" y="939332"/>
                  <a:pt x="5550731" y="926099"/>
                  <a:pt x="5542845" y="915059"/>
                </a:cubicBezTo>
                <a:cubicBezTo>
                  <a:pt x="5531909" y="899749"/>
                  <a:pt x="5520267" y="884956"/>
                  <a:pt x="5508978" y="869904"/>
                </a:cubicBezTo>
                <a:cubicBezTo>
                  <a:pt x="5505215" y="858615"/>
                  <a:pt x="5502613" y="846870"/>
                  <a:pt x="5497689" y="836037"/>
                </a:cubicBezTo>
                <a:cubicBezTo>
                  <a:pt x="5465063" y="764259"/>
                  <a:pt x="5445710" y="733784"/>
                  <a:pt x="5407378" y="666704"/>
                </a:cubicBezTo>
                <a:cubicBezTo>
                  <a:pt x="5386854" y="584609"/>
                  <a:pt x="5414197" y="650946"/>
                  <a:pt x="5362222" y="598971"/>
                </a:cubicBezTo>
                <a:cubicBezTo>
                  <a:pt x="5289911" y="526660"/>
                  <a:pt x="5349666" y="553392"/>
                  <a:pt x="5283200" y="531237"/>
                </a:cubicBezTo>
                <a:cubicBezTo>
                  <a:pt x="5203971" y="471815"/>
                  <a:pt x="5275780" y="514847"/>
                  <a:pt x="5170311" y="486082"/>
                </a:cubicBezTo>
                <a:cubicBezTo>
                  <a:pt x="4966097" y="430387"/>
                  <a:pt x="5256789" y="492088"/>
                  <a:pt x="5057422" y="452215"/>
                </a:cubicBezTo>
                <a:cubicBezTo>
                  <a:pt x="4893807" y="386768"/>
                  <a:pt x="4993378" y="417862"/>
                  <a:pt x="4639734" y="440926"/>
                </a:cubicBezTo>
                <a:cubicBezTo>
                  <a:pt x="4556360" y="446364"/>
                  <a:pt x="4474701" y="468621"/>
                  <a:pt x="4391378" y="474793"/>
                </a:cubicBezTo>
                <a:cubicBezTo>
                  <a:pt x="4319978" y="480082"/>
                  <a:pt x="4248385" y="482319"/>
                  <a:pt x="4176889" y="486082"/>
                </a:cubicBezTo>
                <a:cubicBezTo>
                  <a:pt x="4154311" y="493608"/>
                  <a:pt x="4132244" y="502887"/>
                  <a:pt x="4109156" y="508659"/>
                </a:cubicBezTo>
                <a:cubicBezTo>
                  <a:pt x="4094104" y="512422"/>
                  <a:pt x="4078581" y="514646"/>
                  <a:pt x="4064000" y="519948"/>
                </a:cubicBezTo>
                <a:cubicBezTo>
                  <a:pt x="3917412" y="573253"/>
                  <a:pt x="4041639" y="539650"/>
                  <a:pt x="3939822" y="565104"/>
                </a:cubicBezTo>
                <a:cubicBezTo>
                  <a:pt x="3924770" y="576393"/>
                  <a:pt x="3908729" y="586471"/>
                  <a:pt x="3894667" y="598971"/>
                </a:cubicBezTo>
                <a:cubicBezTo>
                  <a:pt x="3874780" y="616649"/>
                  <a:pt x="3859225" y="639079"/>
                  <a:pt x="3838222" y="655415"/>
                </a:cubicBezTo>
                <a:cubicBezTo>
                  <a:pt x="3824938" y="665747"/>
                  <a:pt x="3808119" y="670467"/>
                  <a:pt x="3793067" y="677993"/>
                </a:cubicBezTo>
                <a:cubicBezTo>
                  <a:pt x="3785541" y="689282"/>
                  <a:pt x="3780912" y="703173"/>
                  <a:pt x="3770489" y="711859"/>
                </a:cubicBezTo>
                <a:cubicBezTo>
                  <a:pt x="3735202" y="741265"/>
                  <a:pt x="3695366" y="764736"/>
                  <a:pt x="3657600" y="790882"/>
                </a:cubicBezTo>
                <a:cubicBezTo>
                  <a:pt x="3646445" y="798605"/>
                  <a:pt x="3633327" y="803866"/>
                  <a:pt x="3623734" y="813459"/>
                </a:cubicBezTo>
                <a:cubicBezTo>
                  <a:pt x="3612445" y="824748"/>
                  <a:pt x="3603151" y="838470"/>
                  <a:pt x="3589867" y="847326"/>
                </a:cubicBezTo>
                <a:cubicBezTo>
                  <a:pt x="3579966" y="853927"/>
                  <a:pt x="3567289" y="854852"/>
                  <a:pt x="3556000" y="858615"/>
                </a:cubicBezTo>
                <a:cubicBezTo>
                  <a:pt x="3540948" y="854852"/>
                  <a:pt x="3525372" y="852774"/>
                  <a:pt x="3510845" y="847326"/>
                </a:cubicBezTo>
                <a:cubicBezTo>
                  <a:pt x="3466178" y="830576"/>
                  <a:pt x="3459791" y="818923"/>
                  <a:pt x="3420534" y="790882"/>
                </a:cubicBezTo>
                <a:cubicBezTo>
                  <a:pt x="3409493" y="782996"/>
                  <a:pt x="3397090" y="776990"/>
                  <a:pt x="3386667" y="768304"/>
                </a:cubicBezTo>
                <a:cubicBezTo>
                  <a:pt x="3374402" y="758083"/>
                  <a:pt x="3366084" y="743293"/>
                  <a:pt x="3352800" y="734437"/>
                </a:cubicBezTo>
                <a:cubicBezTo>
                  <a:pt x="3342899" y="727836"/>
                  <a:pt x="3329577" y="728469"/>
                  <a:pt x="3318934" y="723148"/>
                </a:cubicBezTo>
                <a:cubicBezTo>
                  <a:pt x="3299309" y="713335"/>
                  <a:pt x="3281304" y="700571"/>
                  <a:pt x="3262489" y="689282"/>
                </a:cubicBezTo>
                <a:cubicBezTo>
                  <a:pt x="3251200" y="674230"/>
                  <a:pt x="3240867" y="658412"/>
                  <a:pt x="3228622" y="644126"/>
                </a:cubicBezTo>
                <a:cubicBezTo>
                  <a:pt x="3218232" y="632005"/>
                  <a:pt x="3204035" y="623250"/>
                  <a:pt x="3194756" y="610259"/>
                </a:cubicBezTo>
                <a:cubicBezTo>
                  <a:pt x="3184975" y="596565"/>
                  <a:pt x="3178807" y="580572"/>
                  <a:pt x="3172178" y="565104"/>
                </a:cubicBezTo>
                <a:cubicBezTo>
                  <a:pt x="3144888" y="501429"/>
                  <a:pt x="3178240" y="562455"/>
                  <a:pt x="3149600" y="486082"/>
                </a:cubicBezTo>
                <a:cubicBezTo>
                  <a:pt x="3143691" y="470325"/>
                  <a:pt x="3133651" y="456394"/>
                  <a:pt x="3127022" y="440926"/>
                </a:cubicBezTo>
                <a:cubicBezTo>
                  <a:pt x="3122335" y="429989"/>
                  <a:pt x="3120421" y="417996"/>
                  <a:pt x="3115734" y="407059"/>
                </a:cubicBezTo>
                <a:cubicBezTo>
                  <a:pt x="3109105" y="391591"/>
                  <a:pt x="3099991" y="377282"/>
                  <a:pt x="3093156" y="361904"/>
                </a:cubicBezTo>
                <a:cubicBezTo>
                  <a:pt x="3084926" y="343386"/>
                  <a:pt x="3084041" y="320605"/>
                  <a:pt x="3070578" y="305459"/>
                </a:cubicBezTo>
                <a:cubicBezTo>
                  <a:pt x="3042072" y="273390"/>
                  <a:pt x="2994103" y="258534"/>
                  <a:pt x="2957689" y="237726"/>
                </a:cubicBezTo>
                <a:cubicBezTo>
                  <a:pt x="2945909" y="230995"/>
                  <a:pt x="2936220" y="220658"/>
                  <a:pt x="2923822" y="215148"/>
                </a:cubicBezTo>
                <a:cubicBezTo>
                  <a:pt x="2860880" y="187174"/>
                  <a:pt x="2836907" y="190173"/>
                  <a:pt x="2765778" y="181282"/>
                </a:cubicBezTo>
                <a:cubicBezTo>
                  <a:pt x="2481909" y="86658"/>
                  <a:pt x="2802334" y="187599"/>
                  <a:pt x="2596445" y="136126"/>
                </a:cubicBezTo>
                <a:cubicBezTo>
                  <a:pt x="2525808" y="118467"/>
                  <a:pt x="2539714" y="109358"/>
                  <a:pt x="2472267" y="102259"/>
                </a:cubicBezTo>
                <a:cubicBezTo>
                  <a:pt x="2419741" y="96730"/>
                  <a:pt x="2366904" y="94734"/>
                  <a:pt x="2314222" y="90971"/>
                </a:cubicBezTo>
                <a:cubicBezTo>
                  <a:pt x="2295407" y="87208"/>
                  <a:pt x="2276392" y="84336"/>
                  <a:pt x="2257778" y="79682"/>
                </a:cubicBezTo>
                <a:cubicBezTo>
                  <a:pt x="2246234" y="76796"/>
                  <a:pt x="2235580" y="70727"/>
                  <a:pt x="2223911" y="68393"/>
                </a:cubicBezTo>
                <a:cubicBezTo>
                  <a:pt x="2197820" y="63175"/>
                  <a:pt x="2171230" y="60867"/>
                  <a:pt x="2144889" y="57104"/>
                </a:cubicBezTo>
                <a:cubicBezTo>
                  <a:pt x="2026059" y="65592"/>
                  <a:pt x="2022018" y="56731"/>
                  <a:pt x="1941689" y="79682"/>
                </a:cubicBezTo>
                <a:cubicBezTo>
                  <a:pt x="1930247" y="82951"/>
                  <a:pt x="1918224" y="85192"/>
                  <a:pt x="1907822" y="90971"/>
                </a:cubicBezTo>
                <a:cubicBezTo>
                  <a:pt x="1884102" y="104149"/>
                  <a:pt x="1862667" y="121074"/>
                  <a:pt x="1840089" y="136126"/>
                </a:cubicBezTo>
                <a:lnTo>
                  <a:pt x="1806222" y="158704"/>
                </a:lnTo>
                <a:cubicBezTo>
                  <a:pt x="1783644" y="154941"/>
                  <a:pt x="1758260" y="158948"/>
                  <a:pt x="1738489" y="147415"/>
                </a:cubicBezTo>
                <a:cubicBezTo>
                  <a:pt x="1710909" y="131327"/>
                  <a:pt x="1670756" y="79682"/>
                  <a:pt x="1670756" y="79682"/>
                </a:cubicBezTo>
                <a:cubicBezTo>
                  <a:pt x="1666993" y="68393"/>
                  <a:pt x="1667881" y="54229"/>
                  <a:pt x="1659467" y="45815"/>
                </a:cubicBezTo>
                <a:cubicBezTo>
                  <a:pt x="1651053" y="37401"/>
                  <a:pt x="1636243" y="39848"/>
                  <a:pt x="1625600" y="34526"/>
                </a:cubicBezTo>
                <a:cubicBezTo>
                  <a:pt x="1613465" y="28458"/>
                  <a:pt x="1603869" y="18016"/>
                  <a:pt x="1591734" y="11948"/>
                </a:cubicBezTo>
                <a:cubicBezTo>
                  <a:pt x="1559637" y="-4101"/>
                  <a:pt x="1549466" y="659"/>
                  <a:pt x="1512711" y="659"/>
                </a:cubicBezTo>
                <a:lnTo>
                  <a:pt x="1433689" y="659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rganigramme : Fusion 16">
            <a:extLst>
              <a:ext uri="{FF2B5EF4-FFF2-40B4-BE49-F238E27FC236}">
                <a16:creationId xmlns:a16="http://schemas.microsoft.com/office/drawing/2014/main" id="{F79567B9-7468-433F-B8DA-111F81B43BE7}"/>
              </a:ext>
            </a:extLst>
          </p:cNvPr>
          <p:cNvSpPr/>
          <p:nvPr/>
        </p:nvSpPr>
        <p:spPr>
          <a:xfrm>
            <a:off x="4237996" y="661690"/>
            <a:ext cx="1179728" cy="720080"/>
          </a:xfrm>
          <a:prstGeom prst="flowChartMerge">
            <a:avLst/>
          </a:prstGeom>
          <a:solidFill>
            <a:srgbClr val="9BBB59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14400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charset="0"/>
              </a:rPr>
              <a:t>Séance 5b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08380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50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Comic Sans MS</vt:lpstr>
      <vt:lpstr>1_Thème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Annelise MESNIER</dc:creator>
  <cp:lastModifiedBy>Annelise MESNIER</cp:lastModifiedBy>
  <cp:revision>4</cp:revision>
  <dcterms:created xsi:type="dcterms:W3CDTF">2016-09-20T13:04:40Z</dcterms:created>
  <dcterms:modified xsi:type="dcterms:W3CDTF">2020-10-31T15:57:25Z</dcterms:modified>
</cp:coreProperties>
</file>