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4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4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0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2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4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44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08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7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A909-25AF-4804-A978-385B97816E68}" type="datetimeFigureOut">
              <a:rPr lang="fr-FR" smtClean="0"/>
              <a:t>13/04/2017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C203-8345-4F06-A9EE-020F5D453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6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rte-france.com/fr/article/quand-l-energie-electrique-passe-sous-la-mer" TargetMode="External"/><Relationship Id="rId4" Type="http://schemas.openxmlformats.org/officeDocument/2006/relationships/hyperlink" Target="http://fr.euronews.com/2013/06/10/a-l-ecoute-des-profondeurs-des-m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92581" y="436417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Tuyaux » sous-marins</a:t>
            </a:r>
          </a:p>
        </p:txBody>
      </p:sp>
    </p:spTree>
    <p:extLst>
      <p:ext uri="{BB962C8B-B14F-4D97-AF65-F5344CB8AC3E}">
        <p14:creationId xmlns:p14="http://schemas.microsoft.com/office/powerpoint/2010/main" val="131335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0" t="12425" r="63522" b="9596"/>
          <a:stretch/>
        </p:blipFill>
        <p:spPr>
          <a:xfrm>
            <a:off x="5424054" y="155862"/>
            <a:ext cx="3638698" cy="6028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7663" y="5077461"/>
            <a:ext cx="2015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http://fr.euronews.com/2013/06/10/a-l-ecoute-des-profondeurs-des-mers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3127663" y="4061798"/>
            <a:ext cx="2150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http://www.rte-france.com/fr/article/quand-l-energie-electrique-passe-sous-la-mer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18" y="155862"/>
            <a:ext cx="5175953" cy="34506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29" y="3885589"/>
            <a:ext cx="263979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2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25</Words>
  <Application>Microsoft Office PowerPoint</Application>
  <PresentationFormat>Affichage à l'écran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Annelise MESNIER</dc:creator>
  <cp:lastModifiedBy>Annelise MESNIER</cp:lastModifiedBy>
  <cp:revision>5</cp:revision>
  <dcterms:created xsi:type="dcterms:W3CDTF">2017-03-30T08:59:30Z</dcterms:created>
  <dcterms:modified xsi:type="dcterms:W3CDTF">2017-04-13T07:23:06Z</dcterms:modified>
</cp:coreProperties>
</file>