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90" d="100"/>
          <a:sy n="90" d="100"/>
        </p:scale>
        <p:origin x="7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AEB4-0DFA-4C6F-A72D-8C813A486DFC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6F0B-4D84-4990-8DCD-A79D1B7B63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12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AEB4-0DFA-4C6F-A72D-8C813A486DFC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6F0B-4D84-4990-8DCD-A79D1B7B63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73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AEB4-0DFA-4C6F-A72D-8C813A486DFC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6F0B-4D84-4990-8DCD-A79D1B7B63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01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AEB4-0DFA-4C6F-A72D-8C813A486DFC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6F0B-4D84-4990-8DCD-A79D1B7B63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7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AEB4-0DFA-4C6F-A72D-8C813A486DFC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6F0B-4D84-4990-8DCD-A79D1B7B63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02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AEB4-0DFA-4C6F-A72D-8C813A486DFC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6F0B-4D84-4990-8DCD-A79D1B7B63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03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AEB4-0DFA-4C6F-A72D-8C813A486DFC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6F0B-4D84-4990-8DCD-A79D1B7B63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23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AEB4-0DFA-4C6F-A72D-8C813A486DFC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6F0B-4D84-4990-8DCD-A79D1B7B63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61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AEB4-0DFA-4C6F-A72D-8C813A486DFC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6F0B-4D84-4990-8DCD-A79D1B7B63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60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AEB4-0DFA-4C6F-A72D-8C813A486DFC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6F0B-4D84-4990-8DCD-A79D1B7B63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53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AEB4-0DFA-4C6F-A72D-8C813A486DFC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6F0B-4D84-4990-8DCD-A79D1B7B63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08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3AEB4-0DFA-4C6F-A72D-8C813A486DFC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A6F0B-4D84-4990-8DCD-A79D1B7B63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13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sudouest.fr/2016/12/11/nautisme-une-maison-flottante-imaginee-par-des-rochelais-3017385-1391.php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youtube.com/watch?v=cNYGoMTBT2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s://www.youtube.com/watch?v=-cQRjk9nyNQ" TargetMode="External"/><Relationship Id="rId4" Type="http://schemas.openxmlformats.org/officeDocument/2006/relationships/hyperlink" Target="http://www.finance-banque.com/iles-artificielles-Dubai.html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27664" y="218209"/>
            <a:ext cx="317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Vivre sur l’eau</a:t>
            </a:r>
          </a:p>
        </p:txBody>
      </p:sp>
    </p:spTree>
    <p:extLst>
      <p:ext uri="{BB962C8B-B14F-4D97-AF65-F5344CB8AC3E}">
        <p14:creationId xmlns:p14="http://schemas.microsoft.com/office/powerpoint/2010/main" val="201590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7819" y="3032695"/>
            <a:ext cx="34341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hlinkClick r:id="rId2"/>
              </a:rPr>
              <a:t>https://www.youtube.com/watch?v=cNYGoMTBT2I</a:t>
            </a:r>
            <a:endParaRPr lang="fr-FR" sz="1200" dirty="0"/>
          </a:p>
        </p:txBody>
      </p:sp>
      <p:sp>
        <p:nvSpPr>
          <p:cNvPr id="8" name="Rectangle 7"/>
          <p:cNvSpPr/>
          <p:nvPr/>
        </p:nvSpPr>
        <p:spPr>
          <a:xfrm>
            <a:off x="150668" y="3424309"/>
            <a:ext cx="3241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hlinkClick r:id="rId3"/>
              </a:rPr>
              <a:t>http://www.sudouest.fr/2016/12/11/nautisme-une-maison-flottante-imaginee-par-des-rochelais-3017385-1391.php</a:t>
            </a:r>
            <a:endParaRPr lang="fr-FR" sz="1200" dirty="0"/>
          </a:p>
        </p:txBody>
      </p:sp>
      <p:sp>
        <p:nvSpPr>
          <p:cNvPr id="9" name="Rectangle 8"/>
          <p:cNvSpPr/>
          <p:nvPr/>
        </p:nvSpPr>
        <p:spPr>
          <a:xfrm>
            <a:off x="4249882" y="525524"/>
            <a:ext cx="2021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hlinkClick r:id="rId4"/>
              </a:rPr>
              <a:t>http://www.finance-banque.com/iles-artificielles-Dubai.html</a:t>
            </a:r>
            <a:endParaRPr lang="fr-FR" sz="1200" dirty="0"/>
          </a:p>
          <a:p>
            <a:endParaRPr lang="fr-FR" sz="1200" dirty="0"/>
          </a:p>
        </p:txBody>
      </p:sp>
      <p:sp>
        <p:nvSpPr>
          <p:cNvPr id="10" name="Rectangle 9"/>
          <p:cNvSpPr/>
          <p:nvPr/>
        </p:nvSpPr>
        <p:spPr>
          <a:xfrm>
            <a:off x="264969" y="4185255"/>
            <a:ext cx="3127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hlinkClick r:id="rId5"/>
              </a:rPr>
              <a:t>https://www.youtube.com/watch?v=-cQRjk9nyNQ</a:t>
            </a:r>
            <a:endParaRPr lang="fr-FR" sz="1200" dirty="0"/>
          </a:p>
          <a:p>
            <a:endParaRPr lang="fr-FR" sz="1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785" y="1947829"/>
            <a:ext cx="5066215" cy="44748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0729" y="446781"/>
            <a:ext cx="2414225" cy="10607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819" y="241081"/>
            <a:ext cx="3853006" cy="262760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9097" y="4626264"/>
            <a:ext cx="2450804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39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192091" cy="5897880"/>
          </a:xfrm>
          <a:prstGeom prst="rect">
            <a:avLst/>
          </a:prstGeom>
          <a:solidFill>
            <a:srgbClr val="FFFFFF"/>
          </a:solidFill>
          <a:ln>
            <a:solidFill>
              <a:srgbClr val="DC6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231" y="571507"/>
            <a:ext cx="3353091" cy="556613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25" y="969461"/>
            <a:ext cx="3846909" cy="200575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19" y="3429000"/>
            <a:ext cx="3853006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756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53</Words>
  <Application>Microsoft Office PowerPoint</Application>
  <PresentationFormat>Affichage à l'écran (4:3)</PresentationFormat>
  <Paragraphs>5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Annelise MESNIER</dc:creator>
  <cp:lastModifiedBy>Annelise MESNIER</cp:lastModifiedBy>
  <cp:revision>7</cp:revision>
  <dcterms:created xsi:type="dcterms:W3CDTF">2017-03-30T10:31:32Z</dcterms:created>
  <dcterms:modified xsi:type="dcterms:W3CDTF">2017-05-11T21:24:12Z</dcterms:modified>
</cp:coreProperties>
</file>